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3" r:id="rId6"/>
    <p:sldId id="275" r:id="rId7"/>
    <p:sldId id="260" r:id="rId8"/>
    <p:sldId id="262" r:id="rId9"/>
    <p:sldId id="261" r:id="rId10"/>
    <p:sldId id="26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C1C2E-B640-8025-8D35-8261D5FC8B84}" v="183" dt="2021-01-18T22:08:47.011"/>
    <p1510:client id="{C34AA571-E48C-DF8F-E449-E03E90F2E64F}" v="629" dt="2021-01-18T22:02:24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sha Gupta" userId="S::monisha.gupta@pics.bc.ca::74e114ef-1e53-486c-95b9-1a4f7d74be4a" providerId="AD" clId="Web-{C34AA571-E48C-DF8F-E449-E03E90F2E64F}"/>
    <pc:docChg chg="addSld delSld modSld">
      <pc:chgData name="Monisha Gupta" userId="S::monisha.gupta@pics.bc.ca::74e114ef-1e53-486c-95b9-1a4f7d74be4a" providerId="AD" clId="Web-{C34AA571-E48C-DF8F-E449-E03E90F2E64F}" dt="2021-01-18T22:02:24.463" v="503" actId="20577"/>
      <pc:docMkLst>
        <pc:docMk/>
      </pc:docMkLst>
      <pc:sldChg chg="addSp delSp modSp mod setBg">
        <pc:chgData name="Monisha Gupta" userId="S::monisha.gupta@pics.bc.ca::74e114ef-1e53-486c-95b9-1a4f7d74be4a" providerId="AD" clId="Web-{C34AA571-E48C-DF8F-E449-E03E90F2E64F}" dt="2021-01-18T21:53:20.985" v="240" actId="20577"/>
        <pc:sldMkLst>
          <pc:docMk/>
          <pc:sldMk cId="3639398189" sldId="256"/>
        </pc:sldMkLst>
        <pc:spChg chg="mod">
          <ac:chgData name="Monisha Gupta" userId="S::monisha.gupta@pics.bc.ca::74e114ef-1e53-486c-95b9-1a4f7d74be4a" providerId="AD" clId="Web-{C34AA571-E48C-DF8F-E449-E03E90F2E64F}" dt="2021-01-18T21:52:43.530" v="205" actId="1076"/>
          <ac:spMkLst>
            <pc:docMk/>
            <pc:sldMk cId="3639398189" sldId="256"/>
            <ac:spMk id="2" creationId="{4BFEB866-141F-4583-871F-1B26A035EA82}"/>
          </ac:spMkLst>
        </pc:spChg>
        <pc:spChg chg="mod">
          <ac:chgData name="Monisha Gupta" userId="S::monisha.gupta@pics.bc.ca::74e114ef-1e53-486c-95b9-1a4f7d74be4a" providerId="AD" clId="Web-{C34AA571-E48C-DF8F-E449-E03E90F2E64F}" dt="2021-01-18T21:53:20.985" v="240" actId="20577"/>
          <ac:spMkLst>
            <pc:docMk/>
            <pc:sldMk cId="3639398189" sldId="256"/>
            <ac:spMk id="3" creationId="{956B0CEE-3B20-42D6-BD52-16042267A99A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30.234" v="26"/>
          <ac:spMkLst>
            <pc:docMk/>
            <pc:sldMk cId="3639398189" sldId="256"/>
            <ac:spMk id="8" creationId="{F4AC6C68-F125-48AD-A5B4-89AD5E7972D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30.234" v="26"/>
          <ac:spMkLst>
            <pc:docMk/>
            <pc:sldMk cId="3639398189" sldId="256"/>
            <ac:spMk id="10" creationId="{04C0E5DA-5624-49BC-AC1E-30229AA5B937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30.234" v="26"/>
          <ac:spMkLst>
            <pc:docMk/>
            <pc:sldMk cId="3639398189" sldId="256"/>
            <ac:spMk id="12" creationId="{25E157ED-E992-43F3-9A84-96C30A5C4A6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30.234" v="26"/>
          <ac:spMkLst>
            <pc:docMk/>
            <pc:sldMk cId="3639398189" sldId="256"/>
            <ac:spMk id="14" creationId="{AEFD253A-9BCA-430B-979A-AA2F8445D76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19" creationId="{458C1BCA-247F-4480-B78C-924FEBA5CD65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21" creationId="{E1A4C6A2-F740-4EA3-AB34-6C5A7A6419B4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23" creationId="{9C6A5528-4F9B-4B2D-8D1F-0C69B26FE77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25" creationId="{FC1F7A61-83BA-4E3D-8E8D-4FCFDDE123CB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30" creationId="{C66F2F30-5DC0-44A0-BFA6-E12F46ED16DA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32" creationId="{85872F57-7F42-4F97-8391-DDC8D0054C03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34" creationId="{04DC2037-48A0-4F22-B9D4-8EAEBC780AB4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36" creationId="{0006CBFD-ADA0-43D1-9332-9C34CA1C76ED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2:12.935" v="195"/>
          <ac:spMkLst>
            <pc:docMk/>
            <pc:sldMk cId="3639398189" sldId="256"/>
            <ac:spMk id="38" creationId="{2B931666-F28F-45F3-A074-66D2272D580B}"/>
          </ac:spMkLst>
        </pc:spChg>
        <pc:picChg chg="add mod modCrop">
          <ac:chgData name="Monisha Gupta" userId="S::monisha.gupta@pics.bc.ca::74e114ef-1e53-486c-95b9-1a4f7d74be4a" providerId="AD" clId="Web-{C34AA571-E48C-DF8F-E449-E03E90F2E64F}" dt="2021-01-18T21:52:35.030" v="203" actId="1076"/>
          <ac:picMkLst>
            <pc:docMk/>
            <pc:sldMk cId="3639398189" sldId="256"/>
            <ac:picMk id="4" creationId="{10214783-995F-434F-B64E-87A91C0E1CB9}"/>
          </ac:picMkLst>
        </pc:picChg>
      </pc:sldChg>
      <pc:sldChg chg="addSp delSp modSp mod setBg">
        <pc:chgData name="Monisha Gupta" userId="S::monisha.gupta@pics.bc.ca::74e114ef-1e53-486c-95b9-1a4f7d74be4a" providerId="AD" clId="Web-{C34AA571-E48C-DF8F-E449-E03E90F2E64F}" dt="2021-01-18T21:56:17.087" v="261" actId="1076"/>
        <pc:sldMkLst>
          <pc:docMk/>
          <pc:sldMk cId="2182862950" sldId="257"/>
        </pc:sldMkLst>
        <pc:spChg chg="mod">
          <ac:chgData name="Monisha Gupta" userId="S::monisha.gupta@pics.bc.ca::74e114ef-1e53-486c-95b9-1a4f7d74be4a" providerId="AD" clId="Web-{C34AA571-E48C-DF8F-E449-E03E90F2E64F}" dt="2021-01-18T21:56:17.087" v="261" actId="1076"/>
          <ac:spMkLst>
            <pc:docMk/>
            <pc:sldMk cId="2182862950" sldId="257"/>
            <ac:spMk id="2" creationId="{E9AD581B-18FC-48A5-B22F-BA5FE316F4DB}"/>
          </ac:spMkLst>
        </pc:spChg>
        <pc:spChg chg="mod">
          <ac:chgData name="Monisha Gupta" userId="S::monisha.gupta@pics.bc.ca::74e114ef-1e53-486c-95b9-1a4f7d74be4a" providerId="AD" clId="Web-{C34AA571-E48C-DF8F-E449-E03E90F2E64F}" dt="2021-01-18T21:51:50.169" v="194"/>
          <ac:spMkLst>
            <pc:docMk/>
            <pc:sldMk cId="2182862950" sldId="257"/>
            <ac:spMk id="3" creationId="{085D1778-D896-40EF-8C70-F1366F90AB6C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58.657" v="27"/>
          <ac:spMkLst>
            <pc:docMk/>
            <pc:sldMk cId="2182862950" sldId="257"/>
            <ac:spMk id="8" creationId="{5B0AD8C2-CA64-45DC-B5E0-FA242F7B1CD7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58.657" v="27"/>
          <ac:spMkLst>
            <pc:docMk/>
            <pc:sldMk cId="2182862950" sldId="257"/>
            <ac:spMk id="10" creationId="{4DE0FBC4-76C2-4FA1-A14B-AF5A773FF09E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58.657" v="27"/>
          <ac:spMkLst>
            <pc:docMk/>
            <pc:sldMk cId="2182862950" sldId="257"/>
            <ac:spMk id="12" creationId="{921838FE-7D65-41EB-8BD1-5B6A2A613467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1:50.169" v="194"/>
          <ac:spMkLst>
            <pc:docMk/>
            <pc:sldMk cId="2182862950" sldId="257"/>
            <ac:spMk id="17" creationId="{884769FE-1656-422F-86E1-8C1B16C27BE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1:50.169" v="194"/>
          <ac:spMkLst>
            <pc:docMk/>
            <pc:sldMk cId="2182862950" sldId="257"/>
            <ac:spMk id="19" creationId="{CB249F6D-244F-494A-98B9-5CC7413C4FB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1:50.169" v="194"/>
          <ac:spMkLst>
            <pc:docMk/>
            <pc:sldMk cId="2182862950" sldId="257"/>
            <ac:spMk id="21" creationId="{506C536E-6ECA-4211-AF8C-A2671C484DA7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1:50.169" v="194"/>
          <ac:spMkLst>
            <pc:docMk/>
            <pc:sldMk cId="2182862950" sldId="257"/>
            <ac:spMk id="23" creationId="{AEAA70EA-2201-4F5D-AF08-58CFF851CCCD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1:50.169" v="194"/>
          <ac:spMkLst>
            <pc:docMk/>
            <pc:sldMk cId="2182862950" sldId="257"/>
            <ac:spMk id="29" creationId="{79BB35BC-D5C2-4C8B-A22A-A71E6191913B}"/>
          </ac:spMkLst>
        </pc:spChg>
        <pc:picChg chg="add">
          <ac:chgData name="Monisha Gupta" userId="S::monisha.gupta@pics.bc.ca::74e114ef-1e53-486c-95b9-1a4f7d74be4a" providerId="AD" clId="Web-{C34AA571-E48C-DF8F-E449-E03E90F2E64F}" dt="2021-01-18T21:51:50.169" v="194"/>
          <ac:picMkLst>
            <pc:docMk/>
            <pc:sldMk cId="2182862950" sldId="257"/>
            <ac:picMk id="25" creationId="{52E5DAD7-57ED-41CB-97F5-A2D27CFFBA47}"/>
          </ac:picMkLst>
        </pc:picChg>
      </pc:sldChg>
      <pc:sldChg chg="del">
        <pc:chgData name="Monisha Gupta" userId="S::monisha.gupta@pics.bc.ca::74e114ef-1e53-486c-95b9-1a4f7d74be4a" providerId="AD" clId="Web-{C34AA571-E48C-DF8F-E449-E03E90F2E64F}" dt="2021-01-18T21:44:40.477" v="103"/>
        <pc:sldMkLst>
          <pc:docMk/>
          <pc:sldMk cId="2183404262" sldId="258"/>
        </pc:sldMkLst>
      </pc:sldChg>
      <pc:sldChg chg="addSp delSp modSp mod setBg">
        <pc:chgData name="Monisha Gupta" userId="S::monisha.gupta@pics.bc.ca::74e114ef-1e53-486c-95b9-1a4f7d74be4a" providerId="AD" clId="Web-{C34AA571-E48C-DF8F-E449-E03E90F2E64F}" dt="2021-01-18T21:56:36.322" v="264" actId="20577"/>
        <pc:sldMkLst>
          <pc:docMk/>
          <pc:sldMk cId="4076714279" sldId="259"/>
        </pc:sldMkLst>
        <pc:spChg chg="mod">
          <ac:chgData name="Monisha Gupta" userId="S::monisha.gupta@pics.bc.ca::74e114ef-1e53-486c-95b9-1a4f7d74be4a" providerId="AD" clId="Web-{C34AA571-E48C-DF8F-E449-E03E90F2E64F}" dt="2021-01-18T21:56:29.634" v="263" actId="20577"/>
          <ac:spMkLst>
            <pc:docMk/>
            <pc:sldMk cId="4076714279" sldId="259"/>
            <ac:spMk id="2" creationId="{7209A29D-8220-4936-BAE8-7ECE975E6EEB}"/>
          </ac:spMkLst>
        </pc:spChg>
        <pc:spChg chg="mod ord">
          <ac:chgData name="Monisha Gupta" userId="S::monisha.gupta@pics.bc.ca::74e114ef-1e53-486c-95b9-1a4f7d74be4a" providerId="AD" clId="Web-{C34AA571-E48C-DF8F-E449-E03E90F2E64F}" dt="2021-01-18T21:56:36.322" v="264" actId="20577"/>
          <ac:spMkLst>
            <pc:docMk/>
            <pc:sldMk cId="4076714279" sldId="259"/>
            <ac:spMk id="3" creationId="{511F3CDB-CD08-47CD-8DB5-C1661436D04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2:42.882" v="9"/>
          <ac:spMkLst>
            <pc:docMk/>
            <pc:sldMk cId="4076714279" sldId="259"/>
            <ac:spMk id="10" creationId="{02E612C7-B066-4023-9D0A-7C54D1E3307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2:42.882" v="9"/>
          <ac:spMkLst>
            <pc:docMk/>
            <pc:sldMk cId="4076714279" sldId="259"/>
            <ac:spMk id="12" creationId="{34CFA7DE-DC24-4883-9E7E-83830575519A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2:42.882" v="8"/>
          <ac:spMkLst>
            <pc:docMk/>
            <pc:sldMk cId="4076714279" sldId="259"/>
            <ac:spMk id="14" creationId="{02E612C7-B066-4023-9D0A-7C54D1E3307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8:42.305" v="40"/>
          <ac:spMkLst>
            <pc:docMk/>
            <pc:sldMk cId="4076714279" sldId="259"/>
            <ac:spMk id="15" creationId="{02E612C7-B066-4023-9D0A-7C54D1E3307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8:42.305" v="40"/>
          <ac:spMkLst>
            <pc:docMk/>
            <pc:sldMk cId="4076714279" sldId="259"/>
            <ac:spMk id="16" creationId="{CE87234F-8712-49A7-8442-B24A2E80BE5D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8:42.273" v="39"/>
          <ac:spMkLst>
            <pc:docMk/>
            <pc:sldMk cId="4076714279" sldId="259"/>
            <ac:spMk id="18" creationId="{19B50CE4-2957-4107-A03B-0C316BDA91AC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2:42.882" v="8"/>
          <ac:spMkLst>
            <pc:docMk/>
            <pc:sldMk cId="4076714279" sldId="259"/>
            <ac:spMk id="19" creationId="{4DE0FBC4-76C2-4FA1-A14B-AF5A773FF09E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8:42.305" v="40"/>
          <ac:spMkLst>
            <pc:docMk/>
            <pc:sldMk cId="4076714279" sldId="259"/>
            <ac:spMk id="20" creationId="{2C61293E-6EBE-43EF-A52C-9BEBFD7679D4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2:42.882" v="8"/>
          <ac:spMkLst>
            <pc:docMk/>
            <pc:sldMk cId="4076714279" sldId="259"/>
            <ac:spMk id="21" creationId="{B5C5D707-0833-44B6-B2CE-4194204299FC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8:42.305" v="40"/>
          <ac:spMkLst>
            <pc:docMk/>
            <pc:sldMk cId="4076714279" sldId="259"/>
            <ac:spMk id="22" creationId="{21540236-BFD5-4A9D-8840-4703E7F76825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8:42.273" v="39"/>
          <ac:spMkLst>
            <pc:docMk/>
            <pc:sldMk cId="4076714279" sldId="259"/>
            <ac:spMk id="23" creationId="{CB249F6D-244F-494A-98B9-5CC7413C4FB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8:42.273" v="39"/>
          <ac:spMkLst>
            <pc:docMk/>
            <pc:sldMk cId="4076714279" sldId="259"/>
            <ac:spMk id="25" creationId="{506C536E-6ECA-4211-AF8C-A2671C484DA7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8:42.273" v="39"/>
          <ac:spMkLst>
            <pc:docMk/>
            <pc:sldMk cId="4076714279" sldId="259"/>
            <ac:spMk id="27" creationId="{AEAA70EA-2201-4F5D-AF08-58CFF851CCCD}"/>
          </ac:spMkLst>
        </pc:spChg>
        <pc:picChg chg="mod">
          <ac:chgData name="Monisha Gupta" userId="S::monisha.gupta@pics.bc.ca::74e114ef-1e53-486c-95b9-1a4f7d74be4a" providerId="AD" clId="Web-{C34AA571-E48C-DF8F-E449-E03E90F2E64F}" dt="2021-01-18T21:38:48.539" v="41" actId="1076"/>
          <ac:picMkLst>
            <pc:docMk/>
            <pc:sldMk cId="4076714279" sldId="259"/>
            <ac:picMk id="5" creationId="{81839031-C88D-49F7-800B-67E8ECC65594}"/>
          </ac:picMkLst>
        </pc:picChg>
        <pc:cxnChg chg="add del">
          <ac:chgData name="Monisha Gupta" userId="S::monisha.gupta@pics.bc.ca::74e114ef-1e53-486c-95b9-1a4f7d74be4a" providerId="AD" clId="Web-{C34AA571-E48C-DF8F-E449-E03E90F2E64F}" dt="2021-01-18T21:32:39.491" v="6"/>
          <ac:cxnSpMkLst>
            <pc:docMk/>
            <pc:sldMk cId="4076714279" sldId="259"/>
            <ac:cxnSpMk id="17" creationId="{A7F400EE-A8A5-48AF-B4D6-291B52C6F0B0}"/>
          </ac:cxnSpMkLst>
        </pc:cxnChg>
      </pc:sldChg>
      <pc:sldChg chg="addSp delSp modSp mod setBg">
        <pc:chgData name="Monisha Gupta" userId="S::monisha.gupta@pics.bc.ca::74e114ef-1e53-486c-95b9-1a4f7d74be4a" providerId="AD" clId="Web-{C34AA571-E48C-DF8F-E449-E03E90F2E64F}" dt="2021-01-18T22:02:24.463" v="503" actId="20577"/>
        <pc:sldMkLst>
          <pc:docMk/>
          <pc:sldMk cId="4099613651" sldId="260"/>
        </pc:sldMkLst>
        <pc:spChg chg="mod">
          <ac:chgData name="Monisha Gupta" userId="S::monisha.gupta@pics.bc.ca::74e114ef-1e53-486c-95b9-1a4f7d74be4a" providerId="AD" clId="Web-{C34AA571-E48C-DF8F-E449-E03E90F2E64F}" dt="2021-01-18T22:02:24.463" v="503" actId="20577"/>
          <ac:spMkLst>
            <pc:docMk/>
            <pc:sldMk cId="4099613651" sldId="260"/>
            <ac:spMk id="2" creationId="{09625E0E-7589-4730-9E82-8B9A2C446C3F}"/>
          </ac:spMkLst>
        </pc:spChg>
        <pc:spChg chg="add del mod">
          <ac:chgData name="Monisha Gupta" userId="S::monisha.gupta@pics.bc.ca::74e114ef-1e53-486c-95b9-1a4f7d74be4a" providerId="AD" clId="Web-{C34AA571-E48C-DF8F-E449-E03E90F2E64F}" dt="2021-01-18T21:35:12.686" v="24"/>
          <ac:spMkLst>
            <pc:docMk/>
            <pc:sldMk cId="4099613651" sldId="260"/>
            <ac:spMk id="3" creationId="{05A7153B-50A8-409C-8D06-C76DD7054465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03.857" v="19"/>
          <ac:spMkLst>
            <pc:docMk/>
            <pc:sldMk cId="4099613651" sldId="260"/>
            <ac:spMk id="6" creationId="{2A11688B-0A27-4E86-8D55-76F71ADF299B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4:54.248" v="17"/>
          <ac:spMkLst>
            <pc:docMk/>
            <pc:sldMk cId="4099613651" sldId="260"/>
            <ac:spMk id="9" creationId="{37E32B78-23DD-4E77-8B9C-7779E3BF20C2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12.577" v="23"/>
          <ac:spMkLst>
            <pc:docMk/>
            <pc:sldMk cId="4099613651" sldId="260"/>
            <ac:spMk id="10" creationId="{C4285719-470E-454C-AF62-8323075F1F5B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12.577" v="23"/>
          <ac:spMkLst>
            <pc:docMk/>
            <pc:sldMk cId="4099613651" sldId="260"/>
            <ac:spMk id="12" creationId="{CD9FE4EF-C4D8-49A0-B2FF-81D8DB7D8A24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12.577" v="23"/>
          <ac:spMkLst>
            <pc:docMk/>
            <pc:sldMk cId="4099613651" sldId="260"/>
            <ac:spMk id="13" creationId="{09588DA8-065E-4F6F-8EFD-43104AB2E0CF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12.577" v="23"/>
          <ac:spMkLst>
            <pc:docMk/>
            <pc:sldMk cId="4099613651" sldId="260"/>
            <ac:spMk id="14" creationId="{4300840D-0A0B-4512-BACA-B439D5B9C57C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03.857" v="19"/>
          <ac:spMkLst>
            <pc:docMk/>
            <pc:sldMk cId="4099613651" sldId="260"/>
            <ac:spMk id="15" creationId="{40F88E6C-5782-452A-8C4F-9D2C2EAC849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12.577" v="23"/>
          <ac:spMkLst>
            <pc:docMk/>
            <pc:sldMk cId="4099613651" sldId="260"/>
            <ac:spMk id="16" creationId="{D2B78728-A580-49A7-84F9-6EF6F583ADE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37.617" v="486"/>
          <ac:spMkLst>
            <pc:docMk/>
            <pc:sldMk cId="4099613651" sldId="260"/>
            <ac:spMk id="17" creationId="{2A11688B-0A27-4E86-8D55-76F71ADF299B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12.577" v="23"/>
          <ac:spMkLst>
            <pc:docMk/>
            <pc:sldMk cId="4099613651" sldId="260"/>
            <ac:spMk id="18" creationId="{38FAA1A1-D861-433F-88FA-1E9D6FD31D1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5:12.577" v="23"/>
          <ac:spMkLst>
            <pc:docMk/>
            <pc:sldMk cId="4099613651" sldId="260"/>
            <ac:spMk id="20" creationId="{8D71EDA1-87BF-4D5D-AB79-F346FD19278A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37.617" v="486"/>
          <ac:spMkLst>
            <pc:docMk/>
            <pc:sldMk cId="4099613651" sldId="260"/>
            <ac:spMk id="23" creationId="{40F88E6C-5782-452A-8C4F-9D2C2EAC849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06.881" v="481"/>
          <ac:spMkLst>
            <pc:docMk/>
            <pc:sldMk cId="4099613651" sldId="260"/>
            <ac:spMk id="26" creationId="{6C4028FD-8BAA-4A19-BFDE-594D991B7552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13.975" v="483"/>
          <ac:spMkLst>
            <pc:docMk/>
            <pc:sldMk cId="4099613651" sldId="260"/>
            <ac:spMk id="27" creationId="{2E442304-DDBD-4F7B-8017-36BCC863FB4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13.975" v="483"/>
          <ac:spMkLst>
            <pc:docMk/>
            <pc:sldMk cId="4099613651" sldId="260"/>
            <ac:spMk id="28" creationId="{5E107275-3853-46FD-A241-DE4355A42675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03.397" v="479"/>
          <ac:spMkLst>
            <pc:docMk/>
            <pc:sldMk cId="4099613651" sldId="260"/>
            <ac:spMk id="29" creationId="{35DB3719-6FDC-4E5D-891D-FF40B7300F64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37.555" v="485"/>
          <ac:spMkLst>
            <pc:docMk/>
            <pc:sldMk cId="4099613651" sldId="260"/>
            <ac:spMk id="30" creationId="{1D63C574-BFD2-41A1-A567-B0C3CC7FDD4F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03.397" v="479"/>
          <ac:spMkLst>
            <pc:docMk/>
            <pc:sldMk cId="4099613651" sldId="260"/>
            <ac:spMk id="31" creationId="{E0CBAC23-2E3F-4A90-BA59-F8299F6A543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2:01:37.555" v="485"/>
          <ac:spMkLst>
            <pc:docMk/>
            <pc:sldMk cId="4099613651" sldId="260"/>
            <ac:spMk id="32" creationId="{E2A46BAB-8C31-42B2-90E8-B26DD3E81D37}"/>
          </ac:spMkLst>
        </pc:spChg>
        <pc:spChg chg="add">
          <ac:chgData name="Monisha Gupta" userId="S::monisha.gupta@pics.bc.ca::74e114ef-1e53-486c-95b9-1a4f7d74be4a" providerId="AD" clId="Web-{C34AA571-E48C-DF8F-E449-E03E90F2E64F}" dt="2021-01-18T22:01:37.617" v="486"/>
          <ac:spMkLst>
            <pc:docMk/>
            <pc:sldMk cId="4099613651" sldId="260"/>
            <ac:spMk id="34" creationId="{6C4028FD-8BAA-4A19-BFDE-594D991B7552}"/>
          </ac:spMkLst>
        </pc:spChg>
        <pc:grpChg chg="add del">
          <ac:chgData name="Monisha Gupta" userId="S::monisha.gupta@pics.bc.ca::74e114ef-1e53-486c-95b9-1a4f7d74be4a" providerId="AD" clId="Web-{C34AA571-E48C-DF8F-E449-E03E90F2E64F}" dt="2021-01-18T21:35:03.857" v="19"/>
          <ac:grpSpMkLst>
            <pc:docMk/>
            <pc:sldMk cId="4099613651" sldId="260"/>
            <ac:grpSpMk id="11" creationId="{C84A868B-654E-447C-8D9C-0F9328308CA2}"/>
          </ac:grpSpMkLst>
        </pc:grpChg>
        <pc:grpChg chg="add del">
          <ac:chgData name="Monisha Gupta" userId="S::monisha.gupta@pics.bc.ca::74e114ef-1e53-486c-95b9-1a4f7d74be4a" providerId="AD" clId="Web-{C34AA571-E48C-DF8F-E449-E03E90F2E64F}" dt="2021-01-18T22:01:37.617" v="486"/>
          <ac:grpSpMkLst>
            <pc:docMk/>
            <pc:sldMk cId="4099613651" sldId="260"/>
            <ac:grpSpMk id="19" creationId="{C84A868B-654E-447C-8D9C-0F9328308CA2}"/>
          </ac:grpSpMkLst>
        </pc:grpChg>
        <pc:grpChg chg="add del">
          <ac:chgData name="Monisha Gupta" userId="S::monisha.gupta@pics.bc.ca::74e114ef-1e53-486c-95b9-1a4f7d74be4a" providerId="AD" clId="Web-{C34AA571-E48C-DF8F-E449-E03E90F2E64F}" dt="2021-01-18T22:01:37.555" v="485"/>
          <ac:grpSpMkLst>
            <pc:docMk/>
            <pc:sldMk cId="4099613651" sldId="260"/>
            <ac:grpSpMk id="33" creationId="{B3F7A3C7-0737-4E57-B30E-8EEFE638B401}"/>
          </ac:grpSpMkLst>
        </pc:grpChg>
        <pc:grpChg chg="add del">
          <ac:chgData name="Monisha Gupta" userId="S::monisha.gupta@pics.bc.ca::74e114ef-1e53-486c-95b9-1a4f7d74be4a" providerId="AD" clId="Web-{C34AA571-E48C-DF8F-E449-E03E90F2E64F}" dt="2021-01-18T22:01:37.555" v="485"/>
          <ac:grpSpMkLst>
            <pc:docMk/>
            <pc:sldMk cId="4099613651" sldId="260"/>
            <ac:grpSpMk id="37" creationId="{43F5E015-E085-4624-B431-B42414448684}"/>
          </ac:grpSpMkLst>
        </pc:grpChg>
        <pc:graphicFrameChg chg="add del">
          <ac:chgData name="Monisha Gupta" userId="S::monisha.gupta@pics.bc.ca::74e114ef-1e53-486c-95b9-1a4f7d74be4a" providerId="AD" clId="Web-{C34AA571-E48C-DF8F-E449-E03E90F2E64F}" dt="2021-01-18T21:34:54.248" v="17"/>
          <ac:graphicFrameMkLst>
            <pc:docMk/>
            <pc:sldMk cId="4099613651" sldId="260"/>
            <ac:graphicFrameMk id="5" creationId="{189B8133-AEC4-4A18-9464-0A6291FAB16A}"/>
          </ac:graphicFrameMkLst>
        </pc:graphicFrameChg>
        <pc:graphicFrameChg chg="add del">
          <ac:chgData name="Monisha Gupta" userId="S::monisha.gupta@pics.bc.ca::74e114ef-1e53-486c-95b9-1a4f7d74be4a" providerId="AD" clId="Web-{C34AA571-E48C-DF8F-E449-E03E90F2E64F}" dt="2021-01-18T21:35:03.857" v="19"/>
          <ac:graphicFrameMkLst>
            <pc:docMk/>
            <pc:sldMk cId="4099613651" sldId="260"/>
            <ac:graphicFrameMk id="7" creationId="{03096D71-F554-4857-9180-E939C8685702}"/>
          </ac:graphicFrameMkLst>
        </pc:graphicFrameChg>
        <pc:graphicFrameChg chg="add del">
          <ac:chgData name="Monisha Gupta" userId="S::monisha.gupta@pics.bc.ca::74e114ef-1e53-486c-95b9-1a4f7d74be4a" providerId="AD" clId="Web-{C34AA571-E48C-DF8F-E449-E03E90F2E64F}" dt="2021-01-18T21:35:09.670" v="21"/>
          <ac:graphicFrameMkLst>
            <pc:docMk/>
            <pc:sldMk cId="4099613651" sldId="260"/>
            <ac:graphicFrameMk id="8" creationId="{779629B1-A50B-495D-B935-419C967B7D68}"/>
          </ac:graphicFrameMkLst>
        </pc:graphicFrameChg>
        <pc:graphicFrameChg chg="add mod modGraphic">
          <ac:chgData name="Monisha Gupta" userId="S::monisha.gupta@pics.bc.ca::74e114ef-1e53-486c-95b9-1a4f7d74be4a" providerId="AD" clId="Web-{C34AA571-E48C-DF8F-E449-E03E90F2E64F}" dt="2021-01-18T22:01:37.617" v="486"/>
          <ac:graphicFrameMkLst>
            <pc:docMk/>
            <pc:sldMk cId="4099613651" sldId="260"/>
            <ac:graphicFrameMk id="24" creationId="{03096D71-F554-4857-9180-E939C8685702}"/>
          </ac:graphicFrameMkLst>
        </pc:graphicFrameChg>
      </pc:sldChg>
      <pc:sldChg chg="addSp modSp mod setBg">
        <pc:chgData name="Monisha Gupta" userId="S::monisha.gupta@pics.bc.ca::74e114ef-1e53-486c-95b9-1a4f7d74be4a" providerId="AD" clId="Web-{C34AA571-E48C-DF8F-E449-E03E90F2E64F}" dt="2021-01-18T21:39:46.980" v="47"/>
        <pc:sldMkLst>
          <pc:docMk/>
          <pc:sldMk cId="2056618103" sldId="261"/>
        </pc:sldMkLst>
        <pc:spChg chg="mod">
          <ac:chgData name="Monisha Gupta" userId="S::monisha.gupta@pics.bc.ca::74e114ef-1e53-486c-95b9-1a4f7d74be4a" providerId="AD" clId="Web-{C34AA571-E48C-DF8F-E449-E03E90F2E64F}" dt="2021-01-18T21:39:46.980" v="47"/>
          <ac:spMkLst>
            <pc:docMk/>
            <pc:sldMk cId="2056618103" sldId="261"/>
            <ac:spMk id="2" creationId="{2E05056F-AD4D-4CD3-B7FD-B8AF29E0A714}"/>
          </ac:spMkLst>
        </pc:spChg>
        <pc:spChg chg="mod">
          <ac:chgData name="Monisha Gupta" userId="S::monisha.gupta@pics.bc.ca::74e114ef-1e53-486c-95b9-1a4f7d74be4a" providerId="AD" clId="Web-{C34AA571-E48C-DF8F-E449-E03E90F2E64F}" dt="2021-01-18T21:39:46.980" v="47"/>
          <ac:spMkLst>
            <pc:docMk/>
            <pc:sldMk cId="2056618103" sldId="261"/>
            <ac:spMk id="3" creationId="{24C6F116-8887-4A40-93A6-F994B6E86602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9:46.980" v="47"/>
          <ac:spMkLst>
            <pc:docMk/>
            <pc:sldMk cId="2056618103" sldId="261"/>
            <ac:spMk id="8" creationId="{5B0AD8C2-CA64-45DC-B5E0-FA242F7B1CD7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9:46.980" v="47"/>
          <ac:spMkLst>
            <pc:docMk/>
            <pc:sldMk cId="2056618103" sldId="261"/>
            <ac:spMk id="10" creationId="{4DE0FBC4-76C2-4FA1-A14B-AF5A773FF09E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9:46.980" v="47"/>
          <ac:spMkLst>
            <pc:docMk/>
            <pc:sldMk cId="2056618103" sldId="261"/>
            <ac:spMk id="12" creationId="{921838FE-7D65-41EB-8BD1-5B6A2A613467}"/>
          </ac:spMkLst>
        </pc:spChg>
      </pc:sldChg>
      <pc:sldChg chg="addSp delSp modSp mod setBg">
        <pc:chgData name="Monisha Gupta" userId="S::monisha.gupta@pics.bc.ca::74e114ef-1e53-486c-95b9-1a4f7d74be4a" providerId="AD" clId="Web-{C34AA571-E48C-DF8F-E449-E03E90F2E64F}" dt="2021-01-18T21:39:30.088" v="46"/>
        <pc:sldMkLst>
          <pc:docMk/>
          <pc:sldMk cId="2404839820" sldId="262"/>
        </pc:sldMkLst>
        <pc:spChg chg="mod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2" creationId="{7EB5CD0F-7E71-42BE-BBE9-EEEE6D7C482E}"/>
          </ac:spMkLst>
        </pc:spChg>
        <pc:spChg chg="mod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3" creationId="{02EEA460-BCC3-497F-9AD2-240EB4AB5E8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8" creationId="{89950FC9-96F8-481E-B2FF-741D34A8F1BD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10" creationId="{2B2B4586-EC5C-4ED3-82D8-63143F7C70D2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12" creationId="{FBD18CC4-F639-47CF-96DD-9BA6031B506B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17" creationId="{884769FE-1656-422F-86E1-8C1B16C27BE1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19" creationId="{CB249F6D-244F-494A-98B9-5CC7413C4FB9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21" creationId="{506C536E-6ECA-4211-AF8C-A2671C484DA7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39:30.088" v="46"/>
          <ac:spMkLst>
            <pc:docMk/>
            <pc:sldMk cId="2404839820" sldId="262"/>
            <ac:spMk id="23" creationId="{AEAA70EA-2201-4F5D-AF08-58CFF851CCCD}"/>
          </ac:spMkLst>
        </pc:spChg>
      </pc:sldChg>
      <pc:sldChg chg="addSp delSp modSp mod setBg">
        <pc:chgData name="Monisha Gupta" userId="S::monisha.gupta@pics.bc.ca::74e114ef-1e53-486c-95b9-1a4f7d74be4a" providerId="AD" clId="Web-{C34AA571-E48C-DF8F-E449-E03E90F2E64F}" dt="2021-01-18T21:58:41.859" v="273" actId="20577"/>
        <pc:sldMkLst>
          <pc:docMk/>
          <pc:sldMk cId="2621884381" sldId="263"/>
        </pc:sldMkLst>
        <pc:spChg chg="mod">
          <ac:chgData name="Monisha Gupta" userId="S::monisha.gupta@pics.bc.ca::74e114ef-1e53-486c-95b9-1a4f7d74be4a" providerId="AD" clId="Web-{C34AA571-E48C-DF8F-E449-E03E90F2E64F}" dt="2021-01-18T21:58:33.374" v="271" actId="20577"/>
          <ac:spMkLst>
            <pc:docMk/>
            <pc:sldMk cId="2621884381" sldId="263"/>
            <ac:spMk id="2" creationId="{50526552-15CD-4E7A-8A58-14BBB092E5AF}"/>
          </ac:spMkLst>
        </pc:spChg>
        <pc:spChg chg="mod ord">
          <ac:chgData name="Monisha Gupta" userId="S::monisha.gupta@pics.bc.ca::74e114ef-1e53-486c-95b9-1a4f7d74be4a" providerId="AD" clId="Web-{C34AA571-E48C-DF8F-E449-E03E90F2E64F}" dt="2021-01-18T21:58:41.859" v="273" actId="20577"/>
          <ac:spMkLst>
            <pc:docMk/>
            <pc:sldMk cId="2621884381" sldId="263"/>
            <ac:spMk id="3" creationId="{AE7E1B05-03D0-4288-B3C3-B6A6BACC0E35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9:02.431" v="45"/>
          <ac:spMkLst>
            <pc:docMk/>
            <pc:sldMk cId="2621884381" sldId="263"/>
            <ac:spMk id="5" creationId="{89950FC9-96F8-481E-B2FF-741D34A8F1BD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9:02.431" v="45"/>
          <ac:spMkLst>
            <pc:docMk/>
            <pc:sldMk cId="2621884381" sldId="263"/>
            <ac:spMk id="6" creationId="{2B2B4586-EC5C-4ED3-82D8-63143F7C70D2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9:02.431" v="45"/>
          <ac:spMkLst>
            <pc:docMk/>
            <pc:sldMk cId="2621884381" sldId="263"/>
            <ac:spMk id="7" creationId="{FBD18CC4-F639-47CF-96DD-9BA6031B506B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3:08.149" v="11"/>
          <ac:spMkLst>
            <pc:docMk/>
            <pc:sldMk cId="2621884381" sldId="263"/>
            <ac:spMk id="8" creationId="{EFD0E8E8-C530-4B2D-A01A-CCD47590B664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6:59.120" v="265"/>
          <ac:spMkLst>
            <pc:docMk/>
            <pc:sldMk cId="2621884381" sldId="263"/>
            <ac:spMk id="9" creationId="{884769FE-1656-422F-86E1-8C1B16C27BE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3:08.149" v="11"/>
          <ac:spMkLst>
            <pc:docMk/>
            <pc:sldMk cId="2621884381" sldId="263"/>
            <ac:spMk id="10" creationId="{BE5D6855-F7F1-40AB-A644-826C03264FA6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6:59.120" v="265"/>
          <ac:spMkLst>
            <pc:docMk/>
            <pc:sldMk cId="2621884381" sldId="263"/>
            <ac:spMk id="11" creationId="{CB249F6D-244F-494A-98B9-5CC7413C4FB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3:08.149" v="11"/>
          <ac:spMkLst>
            <pc:docMk/>
            <pc:sldMk cId="2621884381" sldId="263"/>
            <ac:spMk id="12" creationId="{2C65388C-2EC9-49CB-94AE-C126FD4C5B43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3:08.149" v="11"/>
          <ac:spMkLst>
            <pc:docMk/>
            <pc:sldMk cId="2621884381" sldId="263"/>
            <ac:spMk id="14" creationId="{A62B7C1D-B627-4FCA-9295-7D71876557FD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6:59.120" v="265"/>
          <ac:spMkLst>
            <pc:docMk/>
            <pc:sldMk cId="2621884381" sldId="263"/>
            <ac:spMk id="16" creationId="{506C536E-6ECA-4211-AF8C-A2671C484DA7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6:59.120" v="265"/>
          <ac:spMkLst>
            <pc:docMk/>
            <pc:sldMk cId="2621884381" sldId="263"/>
            <ac:spMk id="18" creationId="{AEAA70EA-2201-4F5D-AF08-58CFF851CCCD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8:12.123" v="267"/>
          <ac:spMkLst>
            <pc:docMk/>
            <pc:sldMk cId="2621884381" sldId="263"/>
            <ac:spMk id="23" creationId="{100EDD19-6802-4EC3-95CE-CFFAB042CFD6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8:12.123" v="267"/>
          <ac:spMkLst>
            <pc:docMk/>
            <pc:sldMk cId="2621884381" sldId="263"/>
            <ac:spMk id="25" creationId="{DB17E863-922E-4C26-BD64-E8FD41D28661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8:12.123" v="267"/>
          <ac:spMkLst>
            <pc:docMk/>
            <pc:sldMk cId="2621884381" sldId="263"/>
            <ac:spMk id="30" creationId="{2C61293E-6EBE-43EF-A52C-9BEBFD7679D4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8:12.123" v="267"/>
          <ac:spMkLst>
            <pc:docMk/>
            <pc:sldMk cId="2621884381" sldId="263"/>
            <ac:spMk id="32" creationId="{21540236-BFD5-4A9D-8840-4703E7F76825}"/>
          </ac:spMkLst>
        </pc:spChg>
        <pc:picChg chg="add mod">
          <ac:chgData name="Monisha Gupta" userId="S::monisha.gupta@pics.bc.ca::74e114ef-1e53-486c-95b9-1a4f7d74be4a" providerId="AD" clId="Web-{C34AA571-E48C-DF8F-E449-E03E90F2E64F}" dt="2021-01-18T21:58:17.061" v="268" actId="1076"/>
          <ac:picMkLst>
            <pc:docMk/>
            <pc:sldMk cId="2621884381" sldId="263"/>
            <ac:picMk id="4" creationId="{0EF4F020-CD02-4C14-AE76-BE59B70E2C25}"/>
          </ac:picMkLst>
        </pc:picChg>
      </pc:sldChg>
      <pc:sldChg chg="addSp modSp mod setBg">
        <pc:chgData name="Monisha Gupta" userId="S::monisha.gupta@pics.bc.ca::74e114ef-1e53-486c-95b9-1a4f7d74be4a" providerId="AD" clId="Web-{C34AA571-E48C-DF8F-E449-E03E90F2E64F}" dt="2021-01-18T21:40:29.575" v="72" actId="20577"/>
        <pc:sldMkLst>
          <pc:docMk/>
          <pc:sldMk cId="2650104840" sldId="264"/>
        </pc:sldMkLst>
        <pc:spChg chg="mod">
          <ac:chgData name="Monisha Gupta" userId="S::monisha.gupta@pics.bc.ca::74e114ef-1e53-486c-95b9-1a4f7d74be4a" providerId="AD" clId="Web-{C34AA571-E48C-DF8F-E449-E03E90F2E64F}" dt="2021-01-18T21:40:20.559" v="67" actId="20577"/>
          <ac:spMkLst>
            <pc:docMk/>
            <pc:sldMk cId="2650104840" sldId="264"/>
            <ac:spMk id="2" creationId="{F04DAA54-8E3F-4B0B-965A-4BB1E69BB29B}"/>
          </ac:spMkLst>
        </pc:spChg>
        <pc:spChg chg="mod">
          <ac:chgData name="Monisha Gupta" userId="S::monisha.gupta@pics.bc.ca::74e114ef-1e53-486c-95b9-1a4f7d74be4a" providerId="AD" clId="Web-{C34AA571-E48C-DF8F-E449-E03E90F2E64F}" dt="2021-01-18T21:40:29.575" v="72" actId="20577"/>
          <ac:spMkLst>
            <pc:docMk/>
            <pc:sldMk cId="2650104840" sldId="264"/>
            <ac:spMk id="3" creationId="{DBD3D72B-1971-47F2-BE4E-A9AAE4491C11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0:05.809" v="48"/>
          <ac:spMkLst>
            <pc:docMk/>
            <pc:sldMk cId="2650104840" sldId="264"/>
            <ac:spMk id="8" creationId="{EFD0E8E8-C530-4B2D-A01A-CCD47590B664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0:05.809" v="48"/>
          <ac:spMkLst>
            <pc:docMk/>
            <pc:sldMk cId="2650104840" sldId="264"/>
            <ac:spMk id="10" creationId="{FD327E05-A7EF-4E1C-8C2C-4B4409A18852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0:05.809" v="48"/>
          <ac:spMkLst>
            <pc:docMk/>
            <pc:sldMk cId="2650104840" sldId="264"/>
            <ac:spMk id="12" creationId="{B2DDB937-68D3-4159-B17C-BE48C5DBD33E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0:05.809" v="48"/>
          <ac:spMkLst>
            <pc:docMk/>
            <pc:sldMk cId="2650104840" sldId="264"/>
            <ac:spMk id="14" creationId="{93CFD3CC-5F48-4351-92B2-B8D02F08E4C3}"/>
          </ac:spMkLst>
        </pc:spChg>
      </pc:sldChg>
      <pc:sldChg chg="addSp delSp modSp mod setBg modClrScheme chgLayout">
        <pc:chgData name="Monisha Gupta" userId="S::monisha.gupta@pics.bc.ca::74e114ef-1e53-486c-95b9-1a4f7d74be4a" providerId="AD" clId="Web-{C34AA571-E48C-DF8F-E449-E03E90F2E64F}" dt="2021-01-18T21:41:19.624" v="76"/>
        <pc:sldMkLst>
          <pc:docMk/>
          <pc:sldMk cId="2433177834" sldId="265"/>
        </pc:sldMkLst>
        <pc:spChg chg="del">
          <ac:chgData name="Monisha Gupta" userId="S::monisha.gupta@pics.bc.ca::74e114ef-1e53-486c-95b9-1a4f7d74be4a" providerId="AD" clId="Web-{C34AA571-E48C-DF8F-E449-E03E90F2E64F}" dt="2021-01-18T21:40:51.857" v="73"/>
          <ac:spMkLst>
            <pc:docMk/>
            <pc:sldMk cId="2433177834" sldId="265"/>
            <ac:spMk id="2" creationId="{8FECCC10-6474-42FC-907A-D106D1CE9726}"/>
          </ac:spMkLst>
        </pc:spChg>
        <pc:spChg chg="del">
          <ac:chgData name="Monisha Gupta" userId="S::monisha.gupta@pics.bc.ca::74e114ef-1e53-486c-95b9-1a4f7d74be4a" providerId="AD" clId="Web-{C34AA571-E48C-DF8F-E449-E03E90F2E64F}" dt="2021-01-18T21:40:51.857" v="73"/>
          <ac:spMkLst>
            <pc:docMk/>
            <pc:sldMk cId="2433177834" sldId="265"/>
            <ac:spMk id="3" creationId="{5059FD42-F8AF-4BA5-89F9-42EC2B2BBC3C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1:19.624" v="76"/>
          <ac:spMkLst>
            <pc:docMk/>
            <pc:sldMk cId="2433177834" sldId="265"/>
            <ac:spMk id="7" creationId="{5F879AC3-D4CE-493C-ADC7-06205677F4F8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1:19.624" v="76"/>
          <ac:spMkLst>
            <pc:docMk/>
            <pc:sldMk cId="2433177834" sldId="265"/>
            <ac:spMk id="8" creationId="{736F0DFD-0954-464F-BF12-DD2E6F6E038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1:19.609" v="75"/>
          <ac:spMkLst>
            <pc:docMk/>
            <pc:sldMk cId="2433177834" sldId="265"/>
            <ac:spMk id="10" creationId="{F3060C83-F051-4F0E-ABAD-AA0DFC48B218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1:19.609" v="75"/>
          <ac:spMkLst>
            <pc:docMk/>
            <pc:sldMk cId="2433177834" sldId="265"/>
            <ac:spMk id="12" creationId="{83C98ABE-055B-441F-B07E-44F97F083C3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1:19.609" v="75"/>
          <ac:spMkLst>
            <pc:docMk/>
            <pc:sldMk cId="2433177834" sldId="265"/>
            <ac:spMk id="14" creationId="{29FDB030-9B49-4CED-8CCD-4D99382388AC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1:19.609" v="75"/>
          <ac:spMkLst>
            <pc:docMk/>
            <pc:sldMk cId="2433177834" sldId="265"/>
            <ac:spMk id="16" creationId="{3783CA14-24A1-485C-8B30-D6A5D87987AD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1:19.609" v="75"/>
          <ac:spMkLst>
            <pc:docMk/>
            <pc:sldMk cId="2433177834" sldId="265"/>
            <ac:spMk id="18" creationId="{9A97C86A-04D6-40F7-AE84-31AB43E6A846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1:19.609" v="75"/>
          <ac:spMkLst>
            <pc:docMk/>
            <pc:sldMk cId="2433177834" sldId="265"/>
            <ac:spMk id="20" creationId="{FF9F2414-84E8-453E-B1F3-389FDE8192D9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1:19.609" v="75"/>
          <ac:spMkLst>
            <pc:docMk/>
            <pc:sldMk cId="2433177834" sldId="265"/>
            <ac:spMk id="22" creationId="{3ECA69A1-7536-43AC-85EF-C7106179F5ED}"/>
          </ac:spMkLst>
        </pc:spChg>
        <pc:picChg chg="mod">
          <ac:chgData name="Monisha Gupta" userId="S::monisha.gupta@pics.bc.ca::74e114ef-1e53-486c-95b9-1a4f7d74be4a" providerId="AD" clId="Web-{C34AA571-E48C-DF8F-E449-E03E90F2E64F}" dt="2021-01-18T21:41:19.624" v="76"/>
          <ac:picMkLst>
            <pc:docMk/>
            <pc:sldMk cId="2433177834" sldId="265"/>
            <ac:picMk id="5" creationId="{BBF3309B-1549-49FC-8194-39860A03B9E4}"/>
          </ac:picMkLst>
        </pc:picChg>
      </pc:sldChg>
      <pc:sldChg chg="addSp delSp modSp mod setBg">
        <pc:chgData name="Monisha Gupta" userId="S::monisha.gupta@pics.bc.ca::74e114ef-1e53-486c-95b9-1a4f7d74be4a" providerId="AD" clId="Web-{C34AA571-E48C-DF8F-E449-E03E90F2E64F}" dt="2021-01-18T21:41:44.141" v="78" actId="14100"/>
        <pc:sldMkLst>
          <pc:docMk/>
          <pc:sldMk cId="1649881856" sldId="266"/>
        </pc:sldMkLst>
        <pc:spChg chg="del">
          <ac:chgData name="Monisha Gupta" userId="S::monisha.gupta@pics.bc.ca::74e114ef-1e53-486c-95b9-1a4f7d74be4a" providerId="AD" clId="Web-{C34AA571-E48C-DF8F-E449-E03E90F2E64F}" dt="2021-01-18T21:41:28.109" v="77"/>
          <ac:spMkLst>
            <pc:docMk/>
            <pc:sldMk cId="1649881856" sldId="266"/>
            <ac:spMk id="2" creationId="{2F8488CB-3D35-440A-913B-5D54D99AD052}"/>
          </ac:spMkLst>
        </pc:spChg>
        <pc:spChg chg="del">
          <ac:chgData name="Monisha Gupta" userId="S::monisha.gupta@pics.bc.ca::74e114ef-1e53-486c-95b9-1a4f7d74be4a" providerId="AD" clId="Web-{C34AA571-E48C-DF8F-E449-E03E90F2E64F}" dt="2021-01-18T21:41:28.109" v="77"/>
          <ac:spMkLst>
            <pc:docMk/>
            <pc:sldMk cId="1649881856" sldId="266"/>
            <ac:spMk id="3" creationId="{877082EC-F9AD-4AEC-AEEE-9864163AF93B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1:28.109" v="77"/>
          <ac:spMkLst>
            <pc:docMk/>
            <pc:sldMk cId="1649881856" sldId="266"/>
            <ac:spMk id="9" creationId="{7742A528-B5BC-48B8-92DE-9C2B44451A96}"/>
          </ac:spMkLst>
        </pc:spChg>
        <pc:picChg chg="mod">
          <ac:chgData name="Monisha Gupta" userId="S::monisha.gupta@pics.bc.ca::74e114ef-1e53-486c-95b9-1a4f7d74be4a" providerId="AD" clId="Web-{C34AA571-E48C-DF8F-E449-E03E90F2E64F}" dt="2021-01-18T21:41:44.141" v="78" actId="14100"/>
          <ac:picMkLst>
            <pc:docMk/>
            <pc:sldMk cId="1649881856" sldId="266"/>
            <ac:picMk id="4" creationId="{83B98554-171F-4344-8699-84CB01C35EF9}"/>
          </ac:picMkLst>
        </pc:picChg>
      </pc:sldChg>
      <pc:sldChg chg="addSp delSp modSp mod setBg">
        <pc:chgData name="Monisha Gupta" userId="S::monisha.gupta@pics.bc.ca::74e114ef-1e53-486c-95b9-1a4f7d74be4a" providerId="AD" clId="Web-{C34AA571-E48C-DF8F-E449-E03E90F2E64F}" dt="2021-01-18T21:41:59.939" v="81" actId="1076"/>
        <pc:sldMkLst>
          <pc:docMk/>
          <pc:sldMk cId="2163921055" sldId="267"/>
        </pc:sldMkLst>
        <pc:spChg chg="del">
          <ac:chgData name="Monisha Gupta" userId="S::monisha.gupta@pics.bc.ca::74e114ef-1e53-486c-95b9-1a4f7d74be4a" providerId="AD" clId="Web-{C34AA571-E48C-DF8F-E449-E03E90F2E64F}" dt="2021-01-18T21:41:50.376" v="79"/>
          <ac:spMkLst>
            <pc:docMk/>
            <pc:sldMk cId="2163921055" sldId="267"/>
            <ac:spMk id="2" creationId="{B88707CD-DAAD-49D6-9D2D-1F1F2B883EED}"/>
          </ac:spMkLst>
        </pc:spChg>
        <pc:spChg chg="del">
          <ac:chgData name="Monisha Gupta" userId="S::monisha.gupta@pics.bc.ca::74e114ef-1e53-486c-95b9-1a4f7d74be4a" providerId="AD" clId="Web-{C34AA571-E48C-DF8F-E449-E03E90F2E64F}" dt="2021-01-18T21:41:50.376" v="79"/>
          <ac:spMkLst>
            <pc:docMk/>
            <pc:sldMk cId="2163921055" sldId="267"/>
            <ac:spMk id="3" creationId="{2F3DE84E-1617-4C49-B0A0-147731A1B403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1:50.376" v="79"/>
          <ac:spMkLst>
            <pc:docMk/>
            <pc:sldMk cId="2163921055" sldId="267"/>
            <ac:spMk id="9" creationId="{7742A528-B5BC-48B8-92DE-9C2B44451A96}"/>
          </ac:spMkLst>
        </pc:spChg>
        <pc:picChg chg="mod">
          <ac:chgData name="Monisha Gupta" userId="S::monisha.gupta@pics.bc.ca::74e114ef-1e53-486c-95b9-1a4f7d74be4a" providerId="AD" clId="Web-{C34AA571-E48C-DF8F-E449-E03E90F2E64F}" dt="2021-01-18T21:41:59.939" v="81" actId="1076"/>
          <ac:picMkLst>
            <pc:docMk/>
            <pc:sldMk cId="2163921055" sldId="267"/>
            <ac:picMk id="4" creationId="{FE4799A3-AB1A-4D03-B1B2-8CE5C4E0EB5F}"/>
          </ac:picMkLst>
        </pc:picChg>
      </pc:sldChg>
      <pc:sldChg chg="addSp delSp modSp mod setBg">
        <pc:chgData name="Monisha Gupta" userId="S::monisha.gupta@pics.bc.ca::74e114ef-1e53-486c-95b9-1a4f7d74be4a" providerId="AD" clId="Web-{C34AA571-E48C-DF8F-E449-E03E90F2E64F}" dt="2021-01-18T21:42:54.801" v="88" actId="1076"/>
        <pc:sldMkLst>
          <pc:docMk/>
          <pc:sldMk cId="2103107566" sldId="268"/>
        </pc:sldMkLst>
        <pc:spChg chg="del">
          <ac:chgData name="Monisha Gupta" userId="S::monisha.gupta@pics.bc.ca::74e114ef-1e53-486c-95b9-1a4f7d74be4a" providerId="AD" clId="Web-{C34AA571-E48C-DF8F-E449-E03E90F2E64F}" dt="2021-01-18T21:42:05.283" v="82"/>
          <ac:spMkLst>
            <pc:docMk/>
            <pc:sldMk cId="2103107566" sldId="268"/>
            <ac:spMk id="2" creationId="{1F47D8E9-C034-4908-83A8-BE8BABBD296B}"/>
          </ac:spMkLst>
        </pc:spChg>
        <pc:spChg chg="del">
          <ac:chgData name="Monisha Gupta" userId="S::monisha.gupta@pics.bc.ca::74e114ef-1e53-486c-95b9-1a4f7d74be4a" providerId="AD" clId="Web-{C34AA571-E48C-DF8F-E449-E03E90F2E64F}" dt="2021-01-18T21:42:05.283" v="82"/>
          <ac:spMkLst>
            <pc:docMk/>
            <pc:sldMk cId="2103107566" sldId="268"/>
            <ac:spMk id="3" creationId="{11884137-D2DB-499B-A9F0-FB651018EEAC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2:47.535" v="86"/>
          <ac:spMkLst>
            <pc:docMk/>
            <pc:sldMk cId="2103107566" sldId="268"/>
            <ac:spMk id="9" creationId="{5D9FC6AC-4A12-4825-8ABE-0732B8EF4D16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2:47.535" v="86"/>
          <ac:spMkLst>
            <pc:docMk/>
            <pc:sldMk cId="2103107566" sldId="268"/>
            <ac:spMk id="14" creationId="{4613B4A9-1C7C-4729-A016-AB42D3979460}"/>
          </ac:spMkLst>
        </pc:spChg>
        <pc:picChg chg="mod modCrop">
          <ac:chgData name="Monisha Gupta" userId="S::monisha.gupta@pics.bc.ca::74e114ef-1e53-486c-95b9-1a4f7d74be4a" providerId="AD" clId="Web-{C34AA571-E48C-DF8F-E449-E03E90F2E64F}" dt="2021-01-18T21:42:54.801" v="88" actId="1076"/>
          <ac:picMkLst>
            <pc:docMk/>
            <pc:sldMk cId="2103107566" sldId="268"/>
            <ac:picMk id="4" creationId="{28C3875F-A213-4718-9B33-697FB5251F8F}"/>
          </ac:picMkLst>
        </pc:picChg>
      </pc:sldChg>
      <pc:sldChg chg="addSp delSp modSp mod setBg">
        <pc:chgData name="Monisha Gupta" userId="S::monisha.gupta@pics.bc.ca::74e114ef-1e53-486c-95b9-1a4f7d74be4a" providerId="AD" clId="Web-{C34AA571-E48C-DF8F-E449-E03E90F2E64F}" dt="2021-01-18T21:43:07.977" v="91" actId="1076"/>
        <pc:sldMkLst>
          <pc:docMk/>
          <pc:sldMk cId="3711284888" sldId="269"/>
        </pc:sldMkLst>
        <pc:spChg chg="del">
          <ac:chgData name="Monisha Gupta" userId="S::monisha.gupta@pics.bc.ca::74e114ef-1e53-486c-95b9-1a4f7d74be4a" providerId="AD" clId="Web-{C34AA571-E48C-DF8F-E449-E03E90F2E64F}" dt="2021-01-18T21:42:58.441" v="89"/>
          <ac:spMkLst>
            <pc:docMk/>
            <pc:sldMk cId="3711284888" sldId="269"/>
            <ac:spMk id="2" creationId="{AA0352A6-E12F-4F67-B227-FEEAA3D40130}"/>
          </ac:spMkLst>
        </pc:spChg>
        <pc:spChg chg="del">
          <ac:chgData name="Monisha Gupta" userId="S::monisha.gupta@pics.bc.ca::74e114ef-1e53-486c-95b9-1a4f7d74be4a" providerId="AD" clId="Web-{C34AA571-E48C-DF8F-E449-E03E90F2E64F}" dt="2021-01-18T21:42:58.441" v="89"/>
          <ac:spMkLst>
            <pc:docMk/>
            <pc:sldMk cId="3711284888" sldId="269"/>
            <ac:spMk id="3" creationId="{B55296B2-EDB1-4398-9BDE-4743312BD878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2:58.441" v="89"/>
          <ac:spMkLst>
            <pc:docMk/>
            <pc:sldMk cId="3711284888" sldId="269"/>
            <ac:spMk id="9" creationId="{6680F1D3-7650-4307-A001-0163AD371D29}"/>
          </ac:spMkLst>
        </pc:spChg>
        <pc:picChg chg="mod">
          <ac:chgData name="Monisha Gupta" userId="S::monisha.gupta@pics.bc.ca::74e114ef-1e53-486c-95b9-1a4f7d74be4a" providerId="AD" clId="Web-{C34AA571-E48C-DF8F-E449-E03E90F2E64F}" dt="2021-01-18T21:43:07.977" v="91" actId="1076"/>
          <ac:picMkLst>
            <pc:docMk/>
            <pc:sldMk cId="3711284888" sldId="269"/>
            <ac:picMk id="4" creationId="{51C24276-98BC-4D9D-866F-FFB36C33CC1E}"/>
          </ac:picMkLst>
        </pc:picChg>
      </pc:sldChg>
      <pc:sldChg chg="addSp delSp modSp mod setBg">
        <pc:chgData name="Monisha Gupta" userId="S::monisha.gupta@pics.bc.ca::74e114ef-1e53-486c-95b9-1a4f7d74be4a" providerId="AD" clId="Web-{C34AA571-E48C-DF8F-E449-E03E90F2E64F}" dt="2021-01-18T21:43:53.256" v="97" actId="1076"/>
        <pc:sldMkLst>
          <pc:docMk/>
          <pc:sldMk cId="3517090401" sldId="270"/>
        </pc:sldMkLst>
        <pc:spChg chg="del mod">
          <ac:chgData name="Monisha Gupta" userId="S::monisha.gupta@pics.bc.ca::74e114ef-1e53-486c-95b9-1a4f7d74be4a" providerId="AD" clId="Web-{C34AA571-E48C-DF8F-E449-E03E90F2E64F}" dt="2021-01-18T21:43:19.958" v="94"/>
          <ac:spMkLst>
            <pc:docMk/>
            <pc:sldMk cId="3517090401" sldId="270"/>
            <ac:spMk id="2" creationId="{A8058E65-7D8D-4BD4-A879-19280A665E3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3:19.958" v="94"/>
          <ac:spMkLst>
            <pc:docMk/>
            <pc:sldMk cId="3517090401" sldId="270"/>
            <ac:spMk id="3" creationId="{E452BF81-846C-4F72-81CE-A62507984375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3:19.958" v="94"/>
          <ac:spMkLst>
            <pc:docMk/>
            <pc:sldMk cId="3517090401" sldId="270"/>
            <ac:spMk id="6" creationId="{5D9FC6AC-4A12-4825-8ABE-0732B8EF4D16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43:19.958" v="93"/>
          <ac:spMkLst>
            <pc:docMk/>
            <pc:sldMk cId="3517090401" sldId="270"/>
            <ac:spMk id="9" creationId="{854DEE1C-7FD6-4FA0-A96A-BDF952F199AB}"/>
          </ac:spMkLst>
        </pc:spChg>
        <pc:picChg chg="mod modCrop">
          <ac:chgData name="Monisha Gupta" userId="S::monisha.gupta@pics.bc.ca::74e114ef-1e53-486c-95b9-1a4f7d74be4a" providerId="AD" clId="Web-{C34AA571-E48C-DF8F-E449-E03E90F2E64F}" dt="2021-01-18T21:43:53.256" v="97" actId="1076"/>
          <ac:picMkLst>
            <pc:docMk/>
            <pc:sldMk cId="3517090401" sldId="270"/>
            <ac:picMk id="4" creationId="{8C64116A-F7AC-47FE-8D84-8BEB5D874257}"/>
          </ac:picMkLst>
        </pc:picChg>
      </pc:sldChg>
      <pc:sldChg chg="addSp delSp modSp mod setBg modClrScheme chgLayout">
        <pc:chgData name="Monisha Gupta" userId="S::monisha.gupta@pics.bc.ca::74e114ef-1e53-486c-95b9-1a4f7d74be4a" providerId="AD" clId="Web-{C34AA571-E48C-DF8F-E449-E03E90F2E64F}" dt="2021-01-18T21:44:15.929" v="99"/>
        <pc:sldMkLst>
          <pc:docMk/>
          <pc:sldMk cId="890853710" sldId="271"/>
        </pc:sldMkLst>
        <pc:spChg chg="del">
          <ac:chgData name="Monisha Gupta" userId="S::monisha.gupta@pics.bc.ca::74e114ef-1e53-486c-95b9-1a4f7d74be4a" providerId="AD" clId="Web-{C34AA571-E48C-DF8F-E449-E03E90F2E64F}" dt="2021-01-18T21:44:12.820" v="98"/>
          <ac:spMkLst>
            <pc:docMk/>
            <pc:sldMk cId="890853710" sldId="271"/>
            <ac:spMk id="2" creationId="{3918CA75-29E3-4586-8F87-35BD31A451EB}"/>
          </ac:spMkLst>
        </pc:spChg>
        <pc:spChg chg="del">
          <ac:chgData name="Monisha Gupta" userId="S::monisha.gupta@pics.bc.ca::74e114ef-1e53-486c-95b9-1a4f7d74be4a" providerId="AD" clId="Web-{C34AA571-E48C-DF8F-E449-E03E90F2E64F}" dt="2021-01-18T21:44:12.820" v="98"/>
          <ac:spMkLst>
            <pc:docMk/>
            <pc:sldMk cId="890853710" sldId="271"/>
            <ac:spMk id="3" creationId="{3ACCB9AC-17A4-4391-96BC-5972D54AE391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4:15.929" v="99"/>
          <ac:spMkLst>
            <pc:docMk/>
            <pc:sldMk cId="890853710" sldId="271"/>
            <ac:spMk id="9" creationId="{5F879AC3-D4CE-493C-ADC7-06205677F4F8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4:15.929" v="99"/>
          <ac:spMkLst>
            <pc:docMk/>
            <pc:sldMk cId="890853710" sldId="271"/>
            <ac:spMk id="11" creationId="{736F0DFD-0954-464F-BF12-DD2E6F6E0380}"/>
          </ac:spMkLst>
        </pc:spChg>
        <pc:picChg chg="mod">
          <ac:chgData name="Monisha Gupta" userId="S::monisha.gupta@pics.bc.ca::74e114ef-1e53-486c-95b9-1a4f7d74be4a" providerId="AD" clId="Web-{C34AA571-E48C-DF8F-E449-E03E90F2E64F}" dt="2021-01-18T21:44:15.929" v="99"/>
          <ac:picMkLst>
            <pc:docMk/>
            <pc:sldMk cId="890853710" sldId="271"/>
            <ac:picMk id="4" creationId="{3B4F1B88-DEBE-480E-A99C-4FB1C6EE4CB8}"/>
          </ac:picMkLst>
        </pc:picChg>
      </pc:sldChg>
      <pc:sldChg chg="addSp delSp modSp mod setBg modClrScheme chgLayout">
        <pc:chgData name="Monisha Gupta" userId="S::monisha.gupta@pics.bc.ca::74e114ef-1e53-486c-95b9-1a4f7d74be4a" providerId="AD" clId="Web-{C34AA571-E48C-DF8F-E449-E03E90F2E64F}" dt="2021-01-18T21:44:34.169" v="101"/>
        <pc:sldMkLst>
          <pc:docMk/>
          <pc:sldMk cId="1613420025" sldId="272"/>
        </pc:sldMkLst>
        <pc:spChg chg="del">
          <ac:chgData name="Monisha Gupta" userId="S::monisha.gupta@pics.bc.ca::74e114ef-1e53-486c-95b9-1a4f7d74be4a" providerId="AD" clId="Web-{C34AA571-E48C-DF8F-E449-E03E90F2E64F}" dt="2021-01-18T21:44:31.633" v="100"/>
          <ac:spMkLst>
            <pc:docMk/>
            <pc:sldMk cId="1613420025" sldId="272"/>
            <ac:spMk id="2" creationId="{0FF82FB4-EF6C-4FEC-A611-2EA44D64403C}"/>
          </ac:spMkLst>
        </pc:spChg>
        <pc:spChg chg="del">
          <ac:chgData name="Monisha Gupta" userId="S::monisha.gupta@pics.bc.ca::74e114ef-1e53-486c-95b9-1a4f7d74be4a" providerId="AD" clId="Web-{C34AA571-E48C-DF8F-E449-E03E90F2E64F}" dt="2021-01-18T21:44:31.633" v="100"/>
          <ac:spMkLst>
            <pc:docMk/>
            <pc:sldMk cId="1613420025" sldId="272"/>
            <ac:spMk id="3" creationId="{53F229A3-80C3-492B-A38A-3838A2F50567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4:34.169" v="101"/>
          <ac:spMkLst>
            <pc:docMk/>
            <pc:sldMk cId="1613420025" sldId="272"/>
            <ac:spMk id="9" creationId="{5F879AC3-D4CE-493C-ADC7-06205677F4F8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4:34.169" v="101"/>
          <ac:spMkLst>
            <pc:docMk/>
            <pc:sldMk cId="1613420025" sldId="272"/>
            <ac:spMk id="11" creationId="{736F0DFD-0954-464F-BF12-DD2E6F6E0380}"/>
          </ac:spMkLst>
        </pc:spChg>
        <pc:picChg chg="mod">
          <ac:chgData name="Monisha Gupta" userId="S::monisha.gupta@pics.bc.ca::74e114ef-1e53-486c-95b9-1a4f7d74be4a" providerId="AD" clId="Web-{C34AA571-E48C-DF8F-E449-E03E90F2E64F}" dt="2021-01-18T21:44:34.169" v="101"/>
          <ac:picMkLst>
            <pc:docMk/>
            <pc:sldMk cId="1613420025" sldId="272"/>
            <ac:picMk id="4" creationId="{BD2CBE19-2867-4D18-BD21-1DDB29854B64}"/>
          </ac:picMkLst>
        </pc:picChg>
      </pc:sldChg>
      <pc:sldChg chg="del">
        <pc:chgData name="Monisha Gupta" userId="S::monisha.gupta@pics.bc.ca::74e114ef-1e53-486c-95b9-1a4f7d74be4a" providerId="AD" clId="Web-{C34AA571-E48C-DF8F-E449-E03E90F2E64F}" dt="2021-01-18T21:44:39.321" v="102"/>
        <pc:sldMkLst>
          <pc:docMk/>
          <pc:sldMk cId="1646557179" sldId="273"/>
        </pc:sldMkLst>
      </pc:sldChg>
      <pc:sldChg chg="addSp delSp modSp mod setBg">
        <pc:chgData name="Monisha Gupta" userId="S::monisha.gupta@pics.bc.ca::74e114ef-1e53-486c-95b9-1a4f7d74be4a" providerId="AD" clId="Web-{C34AA571-E48C-DF8F-E449-E03E90F2E64F}" dt="2021-01-18T21:56:03.164" v="260" actId="20577"/>
        <pc:sldMkLst>
          <pc:docMk/>
          <pc:sldMk cId="1970812045" sldId="274"/>
        </pc:sldMkLst>
        <pc:spChg chg="mod">
          <ac:chgData name="Monisha Gupta" userId="S::monisha.gupta@pics.bc.ca::74e114ef-1e53-486c-95b9-1a4f7d74be4a" providerId="AD" clId="Web-{C34AA571-E48C-DF8F-E449-E03E90F2E64F}" dt="2021-01-18T21:56:03.164" v="260" actId="20577"/>
          <ac:spMkLst>
            <pc:docMk/>
            <pc:sldMk cId="1970812045" sldId="274"/>
            <ac:spMk id="2" creationId="{D1CEEC7A-D7FF-4263-85BF-6B39BFE43372}"/>
          </ac:spMkLst>
        </pc:spChg>
        <pc:spChg chg="del mod">
          <ac:chgData name="Monisha Gupta" userId="S::monisha.gupta@pics.bc.ca::74e114ef-1e53-486c-95b9-1a4f7d74be4a" providerId="AD" clId="Web-{C34AA571-E48C-DF8F-E449-E03E90F2E64F}" dt="2021-01-18T21:36:38.909" v="30"/>
          <ac:spMkLst>
            <pc:docMk/>
            <pc:sldMk cId="1970812045" sldId="274"/>
            <ac:spMk id="3" creationId="{CD9F113B-5340-4C02-BB3A-5DC3CA533923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909" v="30"/>
          <ac:spMkLst>
            <pc:docMk/>
            <pc:sldMk cId="1970812045" sldId="274"/>
            <ac:spMk id="8" creationId="{EFD0E8E8-C530-4B2D-A01A-CCD47590B664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909" v="30"/>
          <ac:spMkLst>
            <pc:docMk/>
            <pc:sldMk cId="1970812045" sldId="274"/>
            <ac:spMk id="10" creationId="{BE5D6855-F7F1-40AB-A644-826C03264FA6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909" v="30"/>
          <ac:spMkLst>
            <pc:docMk/>
            <pc:sldMk cId="1970812045" sldId="274"/>
            <ac:spMk id="12" creationId="{2C65388C-2EC9-49CB-94AE-C126FD4C5B43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909" v="30"/>
          <ac:spMkLst>
            <pc:docMk/>
            <pc:sldMk cId="1970812045" sldId="274"/>
            <ac:spMk id="14" creationId="{A62B7C1D-B627-4FCA-9295-7D71876557FD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7:40.911" v="35"/>
          <ac:spMkLst>
            <pc:docMk/>
            <pc:sldMk cId="1970812045" sldId="274"/>
            <ac:spMk id="18" creationId="{ABB34BBC-69D7-4906-8E5B-64C9EE038FF6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877" v="29"/>
          <ac:spMkLst>
            <pc:docMk/>
            <pc:sldMk cId="1970812045" sldId="274"/>
            <ac:spMk id="19" creationId="{884769FE-1656-422F-86E1-8C1B16C27BE1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4:55.505" v="246"/>
          <ac:spMkLst>
            <pc:docMk/>
            <pc:sldMk cId="1970812045" sldId="274"/>
            <ac:spMk id="20" creationId="{B670DBD5-770C-4383-9F54-5B86E86BD5BB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877" v="29"/>
          <ac:spMkLst>
            <pc:docMk/>
            <pc:sldMk cId="1970812045" sldId="274"/>
            <ac:spMk id="21" creationId="{CB249F6D-244F-494A-98B9-5CC7413C4FB9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4:55.505" v="246"/>
          <ac:spMkLst>
            <pc:docMk/>
            <pc:sldMk cId="1970812045" sldId="274"/>
            <ac:spMk id="22" creationId="{2E442304-DDBD-4F7B-8017-36BCC863FB40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877" v="29"/>
          <ac:spMkLst>
            <pc:docMk/>
            <pc:sldMk cId="1970812045" sldId="274"/>
            <ac:spMk id="23" creationId="{506C536E-6ECA-4211-AF8C-A2671C484DA7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6:38.877" v="29"/>
          <ac:spMkLst>
            <pc:docMk/>
            <pc:sldMk cId="1970812045" sldId="274"/>
            <ac:spMk id="25" creationId="{AEAA70EA-2201-4F5D-AF08-58CFF851CCCD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4:55.505" v="246"/>
          <ac:spMkLst>
            <pc:docMk/>
            <pc:sldMk cId="1970812045" sldId="274"/>
            <ac:spMk id="27" creationId="{5E107275-3853-46FD-A241-DE4355A42675}"/>
          </ac:spMkLst>
        </pc:spChg>
        <pc:graphicFrameChg chg="add mod modGraphic">
          <ac:chgData name="Monisha Gupta" userId="S::monisha.gupta@pics.bc.ca::74e114ef-1e53-486c-95b9-1a4f7d74be4a" providerId="AD" clId="Web-{C34AA571-E48C-DF8F-E449-E03E90F2E64F}" dt="2021-01-18T21:55:55.898" v="259" actId="1076"/>
          <ac:graphicFrameMkLst>
            <pc:docMk/>
            <pc:sldMk cId="1970812045" sldId="274"/>
            <ac:graphicFrameMk id="16" creationId="{673243F0-3528-44CC-87F9-9BD2BCC8DC4E}"/>
          </ac:graphicFrameMkLst>
        </pc:graphicFrameChg>
      </pc:sldChg>
      <pc:sldChg chg="addSp delSp modSp mod setBg">
        <pc:chgData name="Monisha Gupta" userId="S::monisha.gupta@pics.bc.ca::74e114ef-1e53-486c-95b9-1a4f7d74be4a" providerId="AD" clId="Web-{C34AA571-E48C-DF8F-E449-E03E90F2E64F}" dt="2021-01-18T22:00:34.552" v="477" actId="14100"/>
        <pc:sldMkLst>
          <pc:docMk/>
          <pc:sldMk cId="2306739496" sldId="275"/>
        </pc:sldMkLst>
        <pc:spChg chg="mod">
          <ac:chgData name="Monisha Gupta" userId="S::monisha.gupta@pics.bc.ca::74e114ef-1e53-486c-95b9-1a4f7d74be4a" providerId="AD" clId="Web-{C34AA571-E48C-DF8F-E449-E03E90F2E64F}" dt="2021-01-18T22:00:34.552" v="477" actId="14100"/>
          <ac:spMkLst>
            <pc:docMk/>
            <pc:sldMk cId="2306739496" sldId="275"/>
            <ac:spMk id="2" creationId="{B80BF6C1-BFE3-4D24-A69F-3DD6A0E8DAAC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8:49.969" v="274"/>
          <ac:spMkLst>
            <pc:docMk/>
            <pc:sldMk cId="2306739496" sldId="275"/>
            <ac:spMk id="6" creationId="{53B021B3-DE93-4AB7-8A18-CF5F1CED88B8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34:03.073" v="14"/>
          <ac:spMkLst>
            <pc:docMk/>
            <pc:sldMk cId="2306739496" sldId="275"/>
            <ac:spMk id="9" creationId="{DE7FFD28-545C-4C88-A2E7-152FB234C92C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8:49.969" v="274"/>
          <ac:spMkLst>
            <pc:docMk/>
            <pc:sldMk cId="2306739496" sldId="275"/>
            <ac:spMk id="11" creationId="{52D502E5-F6B4-4D58-B4AE-FC466FF15EE8}"/>
          </ac:spMkLst>
        </pc:spChg>
        <pc:spChg chg="add del">
          <ac:chgData name="Monisha Gupta" userId="S::monisha.gupta@pics.bc.ca::74e114ef-1e53-486c-95b9-1a4f7d74be4a" providerId="AD" clId="Web-{C34AA571-E48C-DF8F-E449-E03E90F2E64F}" dt="2021-01-18T21:58:49.969" v="274"/>
          <ac:spMkLst>
            <pc:docMk/>
            <pc:sldMk cId="2306739496" sldId="275"/>
            <ac:spMk id="13" creationId="{9DECDBF4-02B6-4BB4-B65B-B8107AD6A9E8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8:49.969" v="274"/>
          <ac:spMkLst>
            <pc:docMk/>
            <pc:sldMk cId="2306739496" sldId="275"/>
            <ac:spMk id="18" creationId="{665DBBEF-238B-476B-96AB-8AAC3224ECEA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58:49.969" v="274"/>
          <ac:spMkLst>
            <pc:docMk/>
            <pc:sldMk cId="2306739496" sldId="275"/>
            <ac:spMk id="20" creationId="{3FCFB1DE-0B7E-48CC-BA90-B2AB0889F9D6}"/>
          </ac:spMkLst>
        </pc:spChg>
        <pc:graphicFrameChg chg="mod modGraphic">
          <ac:chgData name="Monisha Gupta" userId="S::monisha.gupta@pics.bc.ca::74e114ef-1e53-486c-95b9-1a4f7d74be4a" providerId="AD" clId="Web-{C34AA571-E48C-DF8F-E449-E03E90F2E64F}" dt="2021-01-18T22:00:25.645" v="476"/>
          <ac:graphicFrameMkLst>
            <pc:docMk/>
            <pc:sldMk cId="2306739496" sldId="275"/>
            <ac:graphicFrameMk id="4" creationId="{730C0AAD-3D11-4483-AA7A-96F99C152F61}"/>
          </ac:graphicFrameMkLst>
        </pc:graphicFrameChg>
      </pc:sldChg>
      <pc:sldChg chg="new">
        <pc:chgData name="Monisha Gupta" userId="S::monisha.gupta@pics.bc.ca::74e114ef-1e53-486c-95b9-1a4f7d74be4a" providerId="AD" clId="Web-{C34AA571-E48C-DF8F-E449-E03E90F2E64F}" dt="2021-01-18T21:44:44.868" v="104"/>
        <pc:sldMkLst>
          <pc:docMk/>
          <pc:sldMk cId="2326354778" sldId="276"/>
        </pc:sldMkLst>
      </pc:sldChg>
      <pc:sldChg chg="addSp modSp new mod setBg">
        <pc:chgData name="Monisha Gupta" userId="S::monisha.gupta@pics.bc.ca::74e114ef-1e53-486c-95b9-1a4f7d74be4a" providerId="AD" clId="Web-{C34AA571-E48C-DF8F-E449-E03E90F2E64F}" dt="2021-01-18T21:46:05.575" v="154" actId="20577"/>
        <pc:sldMkLst>
          <pc:docMk/>
          <pc:sldMk cId="1914433999" sldId="277"/>
        </pc:sldMkLst>
        <pc:spChg chg="mod">
          <ac:chgData name="Monisha Gupta" userId="S::monisha.gupta@pics.bc.ca::74e114ef-1e53-486c-95b9-1a4f7d74be4a" providerId="AD" clId="Web-{C34AA571-E48C-DF8F-E449-E03E90F2E64F}" dt="2021-01-18T21:46:05.575" v="154" actId="20577"/>
          <ac:spMkLst>
            <pc:docMk/>
            <pc:sldMk cId="1914433999" sldId="277"/>
            <ac:spMk id="2" creationId="{1ECD90F6-4FFB-46C4-ABC8-352A66D9AE2F}"/>
          </ac:spMkLst>
        </pc:spChg>
        <pc:spChg chg="add">
          <ac:chgData name="Monisha Gupta" userId="S::monisha.gupta@pics.bc.ca::74e114ef-1e53-486c-95b9-1a4f7d74be4a" providerId="AD" clId="Web-{C34AA571-E48C-DF8F-E449-E03E90F2E64F}" dt="2021-01-18T21:45:55.731" v="150"/>
          <ac:spMkLst>
            <pc:docMk/>
            <pc:sldMk cId="1914433999" sldId="277"/>
            <ac:spMk id="8" creationId="{C93D702E-F4E0-47FC-A74C-ECD9647A81AA}"/>
          </ac:spMkLst>
        </pc:spChg>
        <pc:picChg chg="add">
          <ac:chgData name="Monisha Gupta" userId="S::monisha.gupta@pics.bc.ca::74e114ef-1e53-486c-95b9-1a4f7d74be4a" providerId="AD" clId="Web-{C34AA571-E48C-DF8F-E449-E03E90F2E64F}" dt="2021-01-18T21:45:55.731" v="150"/>
          <ac:picMkLst>
            <pc:docMk/>
            <pc:sldMk cId="1914433999" sldId="277"/>
            <ac:picMk id="4" creationId="{17CB3179-2617-4C9E-949D-DC1E22C1F7F2}"/>
          </ac:picMkLst>
        </pc:picChg>
      </pc:sldChg>
    </pc:docChg>
  </pc:docChgLst>
  <pc:docChgLst>
    <pc:chgData name="Monisha Gupta" userId="S::monisha.gupta@pics.bc.ca::74e114ef-1e53-486c-95b9-1a4f7d74be4a" providerId="AD" clId="Web-{A75C1C2E-B640-8025-8D35-8261D5FC8B84}"/>
    <pc:docChg chg="addSld delSld modSld sldOrd">
      <pc:chgData name="Monisha Gupta" userId="S::monisha.gupta@pics.bc.ca::74e114ef-1e53-486c-95b9-1a4f7d74be4a" providerId="AD" clId="Web-{A75C1C2E-B640-8025-8D35-8261D5FC8B84}" dt="2021-01-18T22:08:47.011" v="96" actId="20577"/>
      <pc:docMkLst>
        <pc:docMk/>
      </pc:docMkLst>
      <pc:sldChg chg="addSp delSp modSp">
        <pc:chgData name="Monisha Gupta" userId="S::monisha.gupta@pics.bc.ca::74e114ef-1e53-486c-95b9-1a4f7d74be4a" providerId="AD" clId="Web-{A75C1C2E-B640-8025-8D35-8261D5FC8B84}" dt="2021-01-18T22:04:21.745" v="7" actId="1076"/>
        <pc:sldMkLst>
          <pc:docMk/>
          <pc:sldMk cId="4099613651" sldId="260"/>
        </pc:sldMkLst>
        <pc:spChg chg="mod">
          <ac:chgData name="Monisha Gupta" userId="S::monisha.gupta@pics.bc.ca::74e114ef-1e53-486c-95b9-1a4f7d74be4a" providerId="AD" clId="Web-{A75C1C2E-B640-8025-8D35-8261D5FC8B84}" dt="2021-01-18T22:04:08.901" v="6"/>
          <ac:spMkLst>
            <pc:docMk/>
            <pc:sldMk cId="4099613651" sldId="260"/>
            <ac:spMk id="2" creationId="{09625E0E-7589-4730-9E82-8B9A2C446C3F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4:08.901" v="6"/>
          <ac:spMkLst>
            <pc:docMk/>
            <pc:sldMk cId="4099613651" sldId="260"/>
            <ac:spMk id="34" creationId="{6C4028FD-8BAA-4A19-BFDE-594D991B7552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4:08.901" v="6"/>
          <ac:spMkLst>
            <pc:docMk/>
            <pc:sldMk cId="4099613651" sldId="260"/>
            <ac:spMk id="39" creationId="{7301F447-EEF7-48F5-AF73-7566EE7F64AD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4:08.901" v="6"/>
          <ac:spMkLst>
            <pc:docMk/>
            <pc:sldMk cId="4099613651" sldId="260"/>
            <ac:spMk id="41" creationId="{F7117410-A2A4-4085-9ADC-46744551DBDE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4:08.901" v="6"/>
          <ac:spMkLst>
            <pc:docMk/>
            <pc:sldMk cId="4099613651" sldId="260"/>
            <ac:spMk id="43" creationId="{99F74EB5-E547-4FB4-95F5-BCC788F3C4A0}"/>
          </ac:spMkLst>
        </pc:spChg>
        <pc:graphicFrameChg chg="mod modGraphic">
          <ac:chgData name="Monisha Gupta" userId="S::monisha.gupta@pics.bc.ca::74e114ef-1e53-486c-95b9-1a4f7d74be4a" providerId="AD" clId="Web-{A75C1C2E-B640-8025-8D35-8261D5FC8B84}" dt="2021-01-18T22:04:21.745" v="7" actId="1076"/>
          <ac:graphicFrameMkLst>
            <pc:docMk/>
            <pc:sldMk cId="4099613651" sldId="260"/>
            <ac:graphicFrameMk id="24" creationId="{03096D71-F554-4857-9180-E939C8685702}"/>
          </ac:graphicFrameMkLst>
        </pc:graphicFrameChg>
      </pc:sldChg>
      <pc:sldChg chg="addSp delSp modSp">
        <pc:chgData name="Monisha Gupta" userId="S::monisha.gupta@pics.bc.ca::74e114ef-1e53-486c-95b9-1a4f7d74be4a" providerId="AD" clId="Web-{A75C1C2E-B640-8025-8D35-8261D5FC8B84}" dt="2021-01-18T22:05:53.902" v="33" actId="20577"/>
        <pc:sldMkLst>
          <pc:docMk/>
          <pc:sldMk cId="2056618103" sldId="261"/>
        </pc:sldMkLst>
        <pc:spChg chg="mod">
          <ac:chgData name="Monisha Gupta" userId="S::monisha.gupta@pics.bc.ca::74e114ef-1e53-486c-95b9-1a4f7d74be4a" providerId="AD" clId="Web-{A75C1C2E-B640-8025-8D35-8261D5FC8B84}" dt="2021-01-18T22:05:43.667" v="31" actId="14100"/>
          <ac:spMkLst>
            <pc:docMk/>
            <pc:sldMk cId="2056618103" sldId="261"/>
            <ac:spMk id="2" creationId="{2E05056F-AD4D-4CD3-B7FD-B8AF29E0A714}"/>
          </ac:spMkLst>
        </pc:spChg>
        <pc:spChg chg="mod">
          <ac:chgData name="Monisha Gupta" userId="S::monisha.gupta@pics.bc.ca::74e114ef-1e53-486c-95b9-1a4f7d74be4a" providerId="AD" clId="Web-{A75C1C2E-B640-8025-8D35-8261D5FC8B84}" dt="2021-01-18T22:05:53.902" v="33" actId="20577"/>
          <ac:spMkLst>
            <pc:docMk/>
            <pc:sldMk cId="2056618103" sldId="261"/>
            <ac:spMk id="3" creationId="{24C6F116-8887-4A40-93A6-F994B6E86602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5:31.964" v="29"/>
          <ac:spMkLst>
            <pc:docMk/>
            <pc:sldMk cId="2056618103" sldId="261"/>
            <ac:spMk id="8" creationId="{5B0AD8C2-CA64-45DC-B5E0-FA242F7B1CD7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5:31.964" v="29"/>
          <ac:spMkLst>
            <pc:docMk/>
            <pc:sldMk cId="2056618103" sldId="261"/>
            <ac:spMk id="10" creationId="{4DE0FBC4-76C2-4FA1-A14B-AF5A773FF09E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5:31.964" v="29"/>
          <ac:spMkLst>
            <pc:docMk/>
            <pc:sldMk cId="2056618103" sldId="261"/>
            <ac:spMk id="12" creationId="{921838FE-7D65-41EB-8BD1-5B6A2A613467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5:31.964" v="29"/>
          <ac:spMkLst>
            <pc:docMk/>
            <pc:sldMk cId="2056618103" sldId="261"/>
            <ac:spMk id="17" creationId="{C05CBC3C-2E5A-4839-8B9B-2E5A6ADF0F58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5:31.964" v="29"/>
          <ac:spMkLst>
            <pc:docMk/>
            <pc:sldMk cId="2056618103" sldId="261"/>
            <ac:spMk id="19" creationId="{827FF362-FC97-4BF5-949B-D4ADFA26E457}"/>
          </ac:spMkLst>
        </pc:spChg>
      </pc:sldChg>
      <pc:sldChg chg="addSp delSp modSp">
        <pc:chgData name="Monisha Gupta" userId="S::monisha.gupta@pics.bc.ca::74e114ef-1e53-486c-95b9-1a4f7d74be4a" providerId="AD" clId="Web-{A75C1C2E-B640-8025-8D35-8261D5FC8B84}" dt="2021-01-18T22:05:26.386" v="28" actId="20577"/>
        <pc:sldMkLst>
          <pc:docMk/>
          <pc:sldMk cId="2404839820" sldId="262"/>
        </pc:sldMkLst>
        <pc:spChg chg="mod">
          <ac:chgData name="Monisha Gupta" userId="S::monisha.gupta@pics.bc.ca::74e114ef-1e53-486c-95b9-1a4f7d74be4a" providerId="AD" clId="Web-{A75C1C2E-B640-8025-8D35-8261D5FC8B84}" dt="2021-01-18T22:04:28.480" v="8"/>
          <ac:spMkLst>
            <pc:docMk/>
            <pc:sldMk cId="2404839820" sldId="262"/>
            <ac:spMk id="2" creationId="{7EB5CD0F-7E71-42BE-BBE9-EEEE6D7C482E}"/>
          </ac:spMkLst>
        </pc:spChg>
        <pc:spChg chg="mod">
          <ac:chgData name="Monisha Gupta" userId="S::monisha.gupta@pics.bc.ca::74e114ef-1e53-486c-95b9-1a4f7d74be4a" providerId="AD" clId="Web-{A75C1C2E-B640-8025-8D35-8261D5FC8B84}" dt="2021-01-18T22:05:26.386" v="28" actId="20577"/>
          <ac:spMkLst>
            <pc:docMk/>
            <pc:sldMk cId="2404839820" sldId="262"/>
            <ac:spMk id="3" creationId="{02EEA460-BCC3-497F-9AD2-240EB4AB5E81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4:28.480" v="8"/>
          <ac:spMkLst>
            <pc:docMk/>
            <pc:sldMk cId="2404839820" sldId="262"/>
            <ac:spMk id="17" creationId="{884769FE-1656-422F-86E1-8C1B16C27BE1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4:28.480" v="8"/>
          <ac:spMkLst>
            <pc:docMk/>
            <pc:sldMk cId="2404839820" sldId="262"/>
            <ac:spMk id="19" creationId="{CB249F6D-244F-494A-98B9-5CC7413C4FB9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4:28.480" v="8"/>
          <ac:spMkLst>
            <pc:docMk/>
            <pc:sldMk cId="2404839820" sldId="262"/>
            <ac:spMk id="21" creationId="{506C536E-6ECA-4211-AF8C-A2671C484DA7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4:28.480" v="8"/>
          <ac:spMkLst>
            <pc:docMk/>
            <pc:sldMk cId="2404839820" sldId="262"/>
            <ac:spMk id="23" creationId="{AEAA70EA-2201-4F5D-AF08-58CFF851CCCD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4:28.480" v="8"/>
          <ac:spMkLst>
            <pc:docMk/>
            <pc:sldMk cId="2404839820" sldId="262"/>
            <ac:spMk id="28" creationId="{100EDD19-6802-4EC3-95CE-CFFAB042CFD6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4:28.480" v="8"/>
          <ac:spMkLst>
            <pc:docMk/>
            <pc:sldMk cId="2404839820" sldId="262"/>
            <ac:spMk id="30" creationId="{DB17E863-922E-4C26-BD64-E8FD41D28661}"/>
          </ac:spMkLst>
        </pc:spChg>
      </pc:sldChg>
      <pc:sldChg chg="addSp delSp modSp">
        <pc:chgData name="Monisha Gupta" userId="S::monisha.gupta@pics.bc.ca::74e114ef-1e53-486c-95b9-1a4f7d74be4a" providerId="AD" clId="Web-{A75C1C2E-B640-8025-8D35-8261D5FC8B84}" dt="2021-01-18T22:06:59.777" v="51" actId="20577"/>
        <pc:sldMkLst>
          <pc:docMk/>
          <pc:sldMk cId="2650104840" sldId="264"/>
        </pc:sldMkLst>
        <pc:spChg chg="mod">
          <ac:chgData name="Monisha Gupta" userId="S::monisha.gupta@pics.bc.ca::74e114ef-1e53-486c-95b9-1a4f7d74be4a" providerId="AD" clId="Web-{A75C1C2E-B640-8025-8D35-8261D5FC8B84}" dt="2021-01-18T22:06:34.605" v="40" actId="1076"/>
          <ac:spMkLst>
            <pc:docMk/>
            <pc:sldMk cId="2650104840" sldId="264"/>
            <ac:spMk id="2" creationId="{F04DAA54-8E3F-4B0B-965A-4BB1E69BB29B}"/>
          </ac:spMkLst>
        </pc:spChg>
        <pc:spChg chg="mod">
          <ac:chgData name="Monisha Gupta" userId="S::monisha.gupta@pics.bc.ca::74e114ef-1e53-486c-95b9-1a4f7d74be4a" providerId="AD" clId="Web-{A75C1C2E-B640-8025-8D35-8261D5FC8B84}" dt="2021-01-18T22:06:59.777" v="51" actId="20577"/>
          <ac:spMkLst>
            <pc:docMk/>
            <pc:sldMk cId="2650104840" sldId="264"/>
            <ac:spMk id="3" creationId="{DBD3D72B-1971-47F2-BE4E-A9AAE4491C11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6:06.824" v="34"/>
          <ac:spMkLst>
            <pc:docMk/>
            <pc:sldMk cId="2650104840" sldId="264"/>
            <ac:spMk id="8" creationId="{EFD0E8E8-C530-4B2D-A01A-CCD47590B664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6:06.824" v="34"/>
          <ac:spMkLst>
            <pc:docMk/>
            <pc:sldMk cId="2650104840" sldId="264"/>
            <ac:spMk id="10" creationId="{FD327E05-A7EF-4E1C-8C2C-4B4409A18852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6:06.824" v="34"/>
          <ac:spMkLst>
            <pc:docMk/>
            <pc:sldMk cId="2650104840" sldId="264"/>
            <ac:spMk id="12" creationId="{B2DDB937-68D3-4159-B17C-BE48C5DBD33E}"/>
          </ac:spMkLst>
        </pc:spChg>
        <pc:spChg chg="del">
          <ac:chgData name="Monisha Gupta" userId="S::monisha.gupta@pics.bc.ca::74e114ef-1e53-486c-95b9-1a4f7d74be4a" providerId="AD" clId="Web-{A75C1C2E-B640-8025-8D35-8261D5FC8B84}" dt="2021-01-18T22:06:06.824" v="34"/>
          <ac:spMkLst>
            <pc:docMk/>
            <pc:sldMk cId="2650104840" sldId="264"/>
            <ac:spMk id="14" creationId="{93CFD3CC-5F48-4351-92B2-B8D02F08E4C3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6:06.824" v="34"/>
          <ac:spMkLst>
            <pc:docMk/>
            <pc:sldMk cId="2650104840" sldId="264"/>
            <ac:spMk id="19" creationId="{100EDD19-6802-4EC3-95CE-CFFAB042CFD6}"/>
          </ac:spMkLst>
        </pc:spChg>
        <pc:spChg chg="add">
          <ac:chgData name="Monisha Gupta" userId="S::monisha.gupta@pics.bc.ca::74e114ef-1e53-486c-95b9-1a4f7d74be4a" providerId="AD" clId="Web-{A75C1C2E-B640-8025-8D35-8261D5FC8B84}" dt="2021-01-18T22:06:06.824" v="34"/>
          <ac:spMkLst>
            <pc:docMk/>
            <pc:sldMk cId="2650104840" sldId="264"/>
            <ac:spMk id="21" creationId="{DB17E863-922E-4C26-BD64-E8FD41D28661}"/>
          </ac:spMkLst>
        </pc:spChg>
      </pc:sldChg>
      <pc:sldChg chg="modSp">
        <pc:chgData name="Monisha Gupta" userId="S::monisha.gupta@pics.bc.ca::74e114ef-1e53-486c-95b9-1a4f7d74be4a" providerId="AD" clId="Web-{A75C1C2E-B640-8025-8D35-8261D5FC8B84}" dt="2021-01-18T22:06:47.136" v="43" actId="1076"/>
        <pc:sldMkLst>
          <pc:docMk/>
          <pc:sldMk cId="2433177834" sldId="265"/>
        </pc:sldMkLst>
        <pc:picChg chg="mod">
          <ac:chgData name="Monisha Gupta" userId="S::monisha.gupta@pics.bc.ca::74e114ef-1e53-486c-95b9-1a4f7d74be4a" providerId="AD" clId="Web-{A75C1C2E-B640-8025-8D35-8261D5FC8B84}" dt="2021-01-18T22:06:47.136" v="43" actId="1076"/>
          <ac:picMkLst>
            <pc:docMk/>
            <pc:sldMk cId="2433177834" sldId="265"/>
            <ac:picMk id="5" creationId="{BBF3309B-1549-49FC-8194-39860A03B9E4}"/>
          </ac:picMkLst>
        </pc:picChg>
      </pc:sldChg>
      <pc:sldChg chg="del">
        <pc:chgData name="Monisha Gupta" userId="S::monisha.gupta@pics.bc.ca::74e114ef-1e53-486c-95b9-1a4f7d74be4a" providerId="AD" clId="Web-{A75C1C2E-B640-8025-8D35-8261D5FC8B84}" dt="2021-01-18T22:08:33.636" v="91"/>
        <pc:sldMkLst>
          <pc:docMk/>
          <pc:sldMk cId="2326354778" sldId="276"/>
        </pc:sldMkLst>
      </pc:sldChg>
      <pc:sldChg chg="modSp">
        <pc:chgData name="Monisha Gupta" userId="S::monisha.gupta@pics.bc.ca::74e114ef-1e53-486c-95b9-1a4f7d74be4a" providerId="AD" clId="Web-{A75C1C2E-B640-8025-8D35-8261D5FC8B84}" dt="2021-01-18T22:08:47.011" v="96" actId="20577"/>
        <pc:sldMkLst>
          <pc:docMk/>
          <pc:sldMk cId="1914433999" sldId="277"/>
        </pc:sldMkLst>
        <pc:spChg chg="mod">
          <ac:chgData name="Monisha Gupta" userId="S::monisha.gupta@pics.bc.ca::74e114ef-1e53-486c-95b9-1a4f7d74be4a" providerId="AD" clId="Web-{A75C1C2E-B640-8025-8D35-8261D5FC8B84}" dt="2021-01-18T22:08:47.011" v="96" actId="20577"/>
          <ac:spMkLst>
            <pc:docMk/>
            <pc:sldMk cId="1914433999" sldId="277"/>
            <ac:spMk id="2" creationId="{1ECD90F6-4FFB-46C4-ABC8-352A66D9AE2F}"/>
          </ac:spMkLst>
        </pc:spChg>
      </pc:sldChg>
      <pc:sldChg chg="addSp modSp new mod ord modClrScheme chgLayout">
        <pc:chgData name="Monisha Gupta" userId="S::monisha.gupta@pics.bc.ca::74e114ef-1e53-486c-95b9-1a4f7d74be4a" providerId="AD" clId="Web-{A75C1C2E-B640-8025-8D35-8261D5FC8B84}" dt="2021-01-18T22:08:25.964" v="90"/>
        <pc:sldMkLst>
          <pc:docMk/>
          <pc:sldMk cId="2691198096" sldId="278"/>
        </pc:sldMkLst>
        <pc:spChg chg="add mod">
          <ac:chgData name="Monisha Gupta" userId="S::monisha.gupta@pics.bc.ca::74e114ef-1e53-486c-95b9-1a4f7d74be4a" providerId="AD" clId="Web-{A75C1C2E-B640-8025-8D35-8261D5FC8B84}" dt="2021-01-18T22:08:25.964" v="90"/>
          <ac:spMkLst>
            <pc:docMk/>
            <pc:sldMk cId="2691198096" sldId="278"/>
            <ac:spMk id="2" creationId="{C558F0BE-7FB2-415A-AF4B-BE51C898523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B447D-7589-496E-882C-711B59A1F4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F0DCC8-A851-409C-9C1C-68C365ED4914}">
      <dgm:prSet/>
      <dgm:spPr/>
      <dgm:t>
        <a:bodyPr/>
        <a:lstStyle/>
        <a:p>
          <a:pPr rtl="0"/>
          <a:r>
            <a:rPr lang="en-CA" b="1" dirty="0">
              <a:latin typeface="Times New Roman"/>
              <a:cs typeface="Times New Roman"/>
            </a:rPr>
            <a:t>Technology </a:t>
          </a:r>
          <a:r>
            <a:rPr lang="en-CA" dirty="0">
              <a:latin typeface="Times New Roman"/>
              <a:cs typeface="Times New Roman"/>
            </a:rPr>
            <a:t>– teaching technology to seniors, ranging from basics to intermediate levels </a:t>
          </a:r>
          <a:endParaRPr lang="en-US" dirty="0">
            <a:latin typeface="Times New Roman"/>
            <a:cs typeface="Times New Roman"/>
          </a:endParaRPr>
        </a:p>
      </dgm:t>
    </dgm:pt>
    <dgm:pt modelId="{F548A01E-DBD8-40F9-A86F-DB46B2BCF914}" type="parTrans" cxnId="{065F3733-1C2D-4CED-8107-694B7B2A7CD4}">
      <dgm:prSet/>
      <dgm:spPr/>
      <dgm:t>
        <a:bodyPr/>
        <a:lstStyle/>
        <a:p>
          <a:endParaRPr lang="en-US"/>
        </a:p>
      </dgm:t>
    </dgm:pt>
    <dgm:pt modelId="{21439CFD-939E-4DAE-84F0-DEDE070EB819}" type="sibTrans" cxnId="{065F3733-1C2D-4CED-8107-694B7B2A7CD4}">
      <dgm:prSet/>
      <dgm:spPr/>
      <dgm:t>
        <a:bodyPr/>
        <a:lstStyle/>
        <a:p>
          <a:endParaRPr lang="en-US"/>
        </a:p>
      </dgm:t>
    </dgm:pt>
    <dgm:pt modelId="{858F8819-DBBD-4FBA-93EB-D0BDDCDAAEDE}">
      <dgm:prSet/>
      <dgm:spPr/>
      <dgm:t>
        <a:bodyPr/>
        <a:lstStyle/>
        <a:p>
          <a:r>
            <a:rPr lang="en-CA" b="1" dirty="0">
              <a:latin typeface="Times New Roman"/>
              <a:cs typeface="Times New Roman"/>
            </a:rPr>
            <a:t>Awareness</a:t>
          </a:r>
          <a:r>
            <a:rPr lang="en-CA" dirty="0">
              <a:latin typeface="Times New Roman"/>
              <a:cs typeface="Times New Roman"/>
            </a:rPr>
            <a:t> – technology progression till date, related terminologies , devices and applications</a:t>
          </a:r>
          <a:endParaRPr lang="en-US" dirty="0">
            <a:latin typeface="Times New Roman"/>
            <a:cs typeface="Times New Roman"/>
          </a:endParaRPr>
        </a:p>
      </dgm:t>
    </dgm:pt>
    <dgm:pt modelId="{4EA877DF-2D09-461A-887E-3D3CCFB10990}" type="parTrans" cxnId="{EFA272D0-566C-4823-9402-3FF57A02B2CC}">
      <dgm:prSet/>
      <dgm:spPr/>
      <dgm:t>
        <a:bodyPr/>
        <a:lstStyle/>
        <a:p>
          <a:endParaRPr lang="en-US"/>
        </a:p>
      </dgm:t>
    </dgm:pt>
    <dgm:pt modelId="{720B3638-B556-4264-BBC2-1B93D3D5F9F2}" type="sibTrans" cxnId="{EFA272D0-566C-4823-9402-3FF57A02B2CC}">
      <dgm:prSet/>
      <dgm:spPr/>
      <dgm:t>
        <a:bodyPr/>
        <a:lstStyle/>
        <a:p>
          <a:endParaRPr lang="en-US"/>
        </a:p>
      </dgm:t>
    </dgm:pt>
    <dgm:pt modelId="{DE260E74-6D43-4A3D-99D2-6FAA1A6435BB}">
      <dgm:prSet/>
      <dgm:spPr/>
      <dgm:t>
        <a:bodyPr/>
        <a:lstStyle/>
        <a:p>
          <a:r>
            <a:rPr lang="en-CA" b="1" dirty="0">
              <a:latin typeface="Times New Roman"/>
              <a:cs typeface="Times New Roman"/>
            </a:rPr>
            <a:t>Cultural Connections –</a:t>
          </a:r>
          <a:r>
            <a:rPr lang="en-CA" dirty="0">
              <a:latin typeface="Times New Roman"/>
              <a:cs typeface="Times New Roman"/>
            </a:rPr>
            <a:t> participants from across cultures during, and exchange of cultural insights during engagement sessions particularly</a:t>
          </a:r>
          <a:endParaRPr lang="en-US" dirty="0">
            <a:latin typeface="Times New Roman"/>
            <a:cs typeface="Times New Roman"/>
          </a:endParaRPr>
        </a:p>
      </dgm:t>
    </dgm:pt>
    <dgm:pt modelId="{2EEC4674-1A00-45FF-869B-57225C4506D7}" type="parTrans" cxnId="{DD2EC1E0-CD42-428E-B295-292275025059}">
      <dgm:prSet/>
      <dgm:spPr/>
      <dgm:t>
        <a:bodyPr/>
        <a:lstStyle/>
        <a:p>
          <a:endParaRPr lang="en-US"/>
        </a:p>
      </dgm:t>
    </dgm:pt>
    <dgm:pt modelId="{AF87B567-7B37-41A8-8F32-7D372B1C8ADF}" type="sibTrans" cxnId="{DD2EC1E0-CD42-428E-B295-292275025059}">
      <dgm:prSet/>
      <dgm:spPr/>
      <dgm:t>
        <a:bodyPr/>
        <a:lstStyle/>
        <a:p>
          <a:endParaRPr lang="en-US"/>
        </a:p>
      </dgm:t>
    </dgm:pt>
    <dgm:pt modelId="{D0C57482-B157-4117-A2F5-22DA1B0E9965}">
      <dgm:prSet/>
      <dgm:spPr/>
      <dgm:t>
        <a:bodyPr/>
        <a:lstStyle/>
        <a:p>
          <a:r>
            <a:rPr lang="en-CA" b="1" dirty="0">
              <a:latin typeface="Times New Roman"/>
              <a:cs typeface="Times New Roman"/>
            </a:rPr>
            <a:t>Recreation </a:t>
          </a:r>
          <a:r>
            <a:rPr lang="en-CA" dirty="0">
              <a:latin typeface="Times New Roman"/>
              <a:cs typeface="Times New Roman"/>
            </a:rPr>
            <a:t>– sessions act as not only a medium of learning new skills but also as a recreational platform, giving a boost to your mental &amp; physical health</a:t>
          </a:r>
          <a:endParaRPr lang="en-US" dirty="0">
            <a:latin typeface="Times New Roman"/>
            <a:cs typeface="Times New Roman"/>
          </a:endParaRPr>
        </a:p>
      </dgm:t>
    </dgm:pt>
    <dgm:pt modelId="{918556DD-9F0B-46AE-967E-C00947D46B7C}" type="parTrans" cxnId="{EE42B86E-5CD1-43B4-8377-F1B5781302F6}">
      <dgm:prSet/>
      <dgm:spPr/>
      <dgm:t>
        <a:bodyPr/>
        <a:lstStyle/>
        <a:p>
          <a:endParaRPr lang="en-US"/>
        </a:p>
      </dgm:t>
    </dgm:pt>
    <dgm:pt modelId="{8171C13A-A22F-4F00-9D08-77B464F3399E}" type="sibTrans" cxnId="{EE42B86E-5CD1-43B4-8377-F1B5781302F6}">
      <dgm:prSet/>
      <dgm:spPr/>
      <dgm:t>
        <a:bodyPr/>
        <a:lstStyle/>
        <a:p>
          <a:endParaRPr lang="en-US"/>
        </a:p>
      </dgm:t>
    </dgm:pt>
    <dgm:pt modelId="{0D2C6B87-7469-4282-946B-1F99BD9943ED}" type="pres">
      <dgm:prSet presAssocID="{33AB447D-7589-496E-882C-711B59A1F4D9}" presName="vert0" presStyleCnt="0">
        <dgm:presLayoutVars>
          <dgm:dir/>
          <dgm:animOne val="branch"/>
          <dgm:animLvl val="lvl"/>
        </dgm:presLayoutVars>
      </dgm:prSet>
      <dgm:spPr/>
    </dgm:pt>
    <dgm:pt modelId="{FE2480B4-F0D1-4639-88A7-F6A20E41F45B}" type="pres">
      <dgm:prSet presAssocID="{ADF0DCC8-A851-409C-9C1C-68C365ED4914}" presName="thickLine" presStyleLbl="alignNode1" presStyleIdx="0" presStyleCnt="4"/>
      <dgm:spPr/>
    </dgm:pt>
    <dgm:pt modelId="{A5A4044B-A3BE-46A9-8B11-8A1807702251}" type="pres">
      <dgm:prSet presAssocID="{ADF0DCC8-A851-409C-9C1C-68C365ED4914}" presName="horz1" presStyleCnt="0"/>
      <dgm:spPr/>
    </dgm:pt>
    <dgm:pt modelId="{7B14955A-643C-4E8A-9746-9BF5316CD03C}" type="pres">
      <dgm:prSet presAssocID="{ADF0DCC8-A851-409C-9C1C-68C365ED4914}" presName="tx1" presStyleLbl="revTx" presStyleIdx="0" presStyleCnt="4"/>
      <dgm:spPr/>
    </dgm:pt>
    <dgm:pt modelId="{43930323-8804-4929-9ACF-B997F9ADFC20}" type="pres">
      <dgm:prSet presAssocID="{ADF0DCC8-A851-409C-9C1C-68C365ED4914}" presName="vert1" presStyleCnt="0"/>
      <dgm:spPr/>
    </dgm:pt>
    <dgm:pt modelId="{FC69E2AF-D75C-40BC-8FB6-474534545B13}" type="pres">
      <dgm:prSet presAssocID="{858F8819-DBBD-4FBA-93EB-D0BDDCDAAEDE}" presName="thickLine" presStyleLbl="alignNode1" presStyleIdx="1" presStyleCnt="4"/>
      <dgm:spPr/>
    </dgm:pt>
    <dgm:pt modelId="{38CC7B32-F2F2-49F5-9D27-943DE5740A30}" type="pres">
      <dgm:prSet presAssocID="{858F8819-DBBD-4FBA-93EB-D0BDDCDAAEDE}" presName="horz1" presStyleCnt="0"/>
      <dgm:spPr/>
    </dgm:pt>
    <dgm:pt modelId="{D55F6F45-C8F5-45DB-9645-4BCB50F6583C}" type="pres">
      <dgm:prSet presAssocID="{858F8819-DBBD-4FBA-93EB-D0BDDCDAAEDE}" presName="tx1" presStyleLbl="revTx" presStyleIdx="1" presStyleCnt="4"/>
      <dgm:spPr/>
    </dgm:pt>
    <dgm:pt modelId="{72A3BEFF-2090-4314-8633-107734EF4EFF}" type="pres">
      <dgm:prSet presAssocID="{858F8819-DBBD-4FBA-93EB-D0BDDCDAAEDE}" presName="vert1" presStyleCnt="0"/>
      <dgm:spPr/>
    </dgm:pt>
    <dgm:pt modelId="{EF99A904-DFB8-47B8-A045-D3543CBAE9EF}" type="pres">
      <dgm:prSet presAssocID="{DE260E74-6D43-4A3D-99D2-6FAA1A6435BB}" presName="thickLine" presStyleLbl="alignNode1" presStyleIdx="2" presStyleCnt="4"/>
      <dgm:spPr/>
    </dgm:pt>
    <dgm:pt modelId="{25A6A445-FF6E-4F0F-9650-D34C44033ED0}" type="pres">
      <dgm:prSet presAssocID="{DE260E74-6D43-4A3D-99D2-6FAA1A6435BB}" presName="horz1" presStyleCnt="0"/>
      <dgm:spPr/>
    </dgm:pt>
    <dgm:pt modelId="{DD5785E4-802E-4274-80E2-464AE51A9653}" type="pres">
      <dgm:prSet presAssocID="{DE260E74-6D43-4A3D-99D2-6FAA1A6435BB}" presName="tx1" presStyleLbl="revTx" presStyleIdx="2" presStyleCnt="4"/>
      <dgm:spPr/>
    </dgm:pt>
    <dgm:pt modelId="{AC5B01D5-8375-4ABE-BBD6-D872FFFFC78A}" type="pres">
      <dgm:prSet presAssocID="{DE260E74-6D43-4A3D-99D2-6FAA1A6435BB}" presName="vert1" presStyleCnt="0"/>
      <dgm:spPr/>
    </dgm:pt>
    <dgm:pt modelId="{1CE630C7-2FA2-4323-A5A7-0AAA66322BAF}" type="pres">
      <dgm:prSet presAssocID="{D0C57482-B157-4117-A2F5-22DA1B0E9965}" presName="thickLine" presStyleLbl="alignNode1" presStyleIdx="3" presStyleCnt="4"/>
      <dgm:spPr/>
    </dgm:pt>
    <dgm:pt modelId="{5BC793B2-0050-41EA-B211-938F6D60DD56}" type="pres">
      <dgm:prSet presAssocID="{D0C57482-B157-4117-A2F5-22DA1B0E9965}" presName="horz1" presStyleCnt="0"/>
      <dgm:spPr/>
    </dgm:pt>
    <dgm:pt modelId="{1A975568-F5B5-4AE9-8E11-0856D498400C}" type="pres">
      <dgm:prSet presAssocID="{D0C57482-B157-4117-A2F5-22DA1B0E9965}" presName="tx1" presStyleLbl="revTx" presStyleIdx="3" presStyleCnt="4"/>
      <dgm:spPr/>
    </dgm:pt>
    <dgm:pt modelId="{53B3B9EA-ACB8-42B6-A95E-96FB9C726AA4}" type="pres">
      <dgm:prSet presAssocID="{D0C57482-B157-4117-A2F5-22DA1B0E9965}" presName="vert1" presStyleCnt="0"/>
      <dgm:spPr/>
    </dgm:pt>
  </dgm:ptLst>
  <dgm:cxnLst>
    <dgm:cxn modelId="{065F3733-1C2D-4CED-8107-694B7B2A7CD4}" srcId="{33AB447D-7589-496E-882C-711B59A1F4D9}" destId="{ADF0DCC8-A851-409C-9C1C-68C365ED4914}" srcOrd="0" destOrd="0" parTransId="{F548A01E-DBD8-40F9-A86F-DB46B2BCF914}" sibTransId="{21439CFD-939E-4DAE-84F0-DEDE070EB819}"/>
    <dgm:cxn modelId="{3437EA5E-5C9D-4954-BFF3-51A3DD7F980A}" type="presOf" srcId="{858F8819-DBBD-4FBA-93EB-D0BDDCDAAEDE}" destId="{D55F6F45-C8F5-45DB-9645-4BCB50F6583C}" srcOrd="0" destOrd="0" presId="urn:microsoft.com/office/officeart/2008/layout/LinedList"/>
    <dgm:cxn modelId="{EE42B86E-5CD1-43B4-8377-F1B5781302F6}" srcId="{33AB447D-7589-496E-882C-711B59A1F4D9}" destId="{D0C57482-B157-4117-A2F5-22DA1B0E9965}" srcOrd="3" destOrd="0" parTransId="{918556DD-9F0B-46AE-967E-C00947D46B7C}" sibTransId="{8171C13A-A22F-4F00-9D08-77B464F3399E}"/>
    <dgm:cxn modelId="{DF8DDF77-C553-45A4-AEB1-68AC402F301E}" type="presOf" srcId="{33AB447D-7589-496E-882C-711B59A1F4D9}" destId="{0D2C6B87-7469-4282-946B-1F99BD9943ED}" srcOrd="0" destOrd="0" presId="urn:microsoft.com/office/officeart/2008/layout/LinedList"/>
    <dgm:cxn modelId="{6EA72E82-8B63-4AF4-ACD0-DCC5C58731BF}" type="presOf" srcId="{DE260E74-6D43-4A3D-99D2-6FAA1A6435BB}" destId="{DD5785E4-802E-4274-80E2-464AE51A9653}" srcOrd="0" destOrd="0" presId="urn:microsoft.com/office/officeart/2008/layout/LinedList"/>
    <dgm:cxn modelId="{B5CC1EC5-1881-46EC-9A13-0239642B2E1E}" type="presOf" srcId="{D0C57482-B157-4117-A2F5-22DA1B0E9965}" destId="{1A975568-F5B5-4AE9-8E11-0856D498400C}" srcOrd="0" destOrd="0" presId="urn:microsoft.com/office/officeart/2008/layout/LinedList"/>
    <dgm:cxn modelId="{EFA272D0-566C-4823-9402-3FF57A02B2CC}" srcId="{33AB447D-7589-496E-882C-711B59A1F4D9}" destId="{858F8819-DBBD-4FBA-93EB-D0BDDCDAAEDE}" srcOrd="1" destOrd="0" parTransId="{4EA877DF-2D09-461A-887E-3D3CCFB10990}" sibTransId="{720B3638-B556-4264-BBC2-1B93D3D5F9F2}"/>
    <dgm:cxn modelId="{56AC48D3-7AAD-459A-A98A-96B30701A176}" type="presOf" srcId="{ADF0DCC8-A851-409C-9C1C-68C365ED4914}" destId="{7B14955A-643C-4E8A-9746-9BF5316CD03C}" srcOrd="0" destOrd="0" presId="urn:microsoft.com/office/officeart/2008/layout/LinedList"/>
    <dgm:cxn modelId="{DD2EC1E0-CD42-428E-B295-292275025059}" srcId="{33AB447D-7589-496E-882C-711B59A1F4D9}" destId="{DE260E74-6D43-4A3D-99D2-6FAA1A6435BB}" srcOrd="2" destOrd="0" parTransId="{2EEC4674-1A00-45FF-869B-57225C4506D7}" sibTransId="{AF87B567-7B37-41A8-8F32-7D372B1C8ADF}"/>
    <dgm:cxn modelId="{08F64B9B-0F76-49DF-AF65-3A412D145EB8}" type="presParOf" srcId="{0D2C6B87-7469-4282-946B-1F99BD9943ED}" destId="{FE2480B4-F0D1-4639-88A7-F6A20E41F45B}" srcOrd="0" destOrd="0" presId="urn:microsoft.com/office/officeart/2008/layout/LinedList"/>
    <dgm:cxn modelId="{4F55DD9E-E25A-4656-964D-FA7873A4C16C}" type="presParOf" srcId="{0D2C6B87-7469-4282-946B-1F99BD9943ED}" destId="{A5A4044B-A3BE-46A9-8B11-8A1807702251}" srcOrd="1" destOrd="0" presId="urn:microsoft.com/office/officeart/2008/layout/LinedList"/>
    <dgm:cxn modelId="{71201C3B-FD3A-4EEB-8AFF-4447CA368421}" type="presParOf" srcId="{A5A4044B-A3BE-46A9-8B11-8A1807702251}" destId="{7B14955A-643C-4E8A-9746-9BF5316CD03C}" srcOrd="0" destOrd="0" presId="urn:microsoft.com/office/officeart/2008/layout/LinedList"/>
    <dgm:cxn modelId="{981E7534-1D19-4933-90AA-79D154DE0E29}" type="presParOf" srcId="{A5A4044B-A3BE-46A9-8B11-8A1807702251}" destId="{43930323-8804-4929-9ACF-B997F9ADFC20}" srcOrd="1" destOrd="0" presId="urn:microsoft.com/office/officeart/2008/layout/LinedList"/>
    <dgm:cxn modelId="{73C34364-F498-46EE-BAA8-4AA644C549A4}" type="presParOf" srcId="{0D2C6B87-7469-4282-946B-1F99BD9943ED}" destId="{FC69E2AF-D75C-40BC-8FB6-474534545B13}" srcOrd="2" destOrd="0" presId="urn:microsoft.com/office/officeart/2008/layout/LinedList"/>
    <dgm:cxn modelId="{DB1C7B5B-7A4E-46A0-B68D-4ADE6E929AA8}" type="presParOf" srcId="{0D2C6B87-7469-4282-946B-1F99BD9943ED}" destId="{38CC7B32-F2F2-49F5-9D27-943DE5740A30}" srcOrd="3" destOrd="0" presId="urn:microsoft.com/office/officeart/2008/layout/LinedList"/>
    <dgm:cxn modelId="{BC4B58A3-24B4-4208-AB9C-8DDF193DDBBC}" type="presParOf" srcId="{38CC7B32-F2F2-49F5-9D27-943DE5740A30}" destId="{D55F6F45-C8F5-45DB-9645-4BCB50F6583C}" srcOrd="0" destOrd="0" presId="urn:microsoft.com/office/officeart/2008/layout/LinedList"/>
    <dgm:cxn modelId="{9CB50DD5-619E-4725-AA5F-785627DDE13F}" type="presParOf" srcId="{38CC7B32-F2F2-49F5-9D27-943DE5740A30}" destId="{72A3BEFF-2090-4314-8633-107734EF4EFF}" srcOrd="1" destOrd="0" presId="urn:microsoft.com/office/officeart/2008/layout/LinedList"/>
    <dgm:cxn modelId="{77BE71A7-AFB6-4776-A665-74E867817A87}" type="presParOf" srcId="{0D2C6B87-7469-4282-946B-1F99BD9943ED}" destId="{EF99A904-DFB8-47B8-A045-D3543CBAE9EF}" srcOrd="4" destOrd="0" presId="urn:microsoft.com/office/officeart/2008/layout/LinedList"/>
    <dgm:cxn modelId="{C7DA2459-34F3-4119-8F27-D0D1A16DDCDA}" type="presParOf" srcId="{0D2C6B87-7469-4282-946B-1F99BD9943ED}" destId="{25A6A445-FF6E-4F0F-9650-D34C44033ED0}" srcOrd="5" destOrd="0" presId="urn:microsoft.com/office/officeart/2008/layout/LinedList"/>
    <dgm:cxn modelId="{EA947F65-9AB5-4974-A8CD-E10A39EBAF73}" type="presParOf" srcId="{25A6A445-FF6E-4F0F-9650-D34C44033ED0}" destId="{DD5785E4-802E-4274-80E2-464AE51A9653}" srcOrd="0" destOrd="0" presId="urn:microsoft.com/office/officeart/2008/layout/LinedList"/>
    <dgm:cxn modelId="{4C5D9789-B375-4868-B5E7-D93B6AA25BA4}" type="presParOf" srcId="{25A6A445-FF6E-4F0F-9650-D34C44033ED0}" destId="{AC5B01D5-8375-4ABE-BBD6-D872FFFFC78A}" srcOrd="1" destOrd="0" presId="urn:microsoft.com/office/officeart/2008/layout/LinedList"/>
    <dgm:cxn modelId="{07A075CC-DE0F-4787-B2DE-42A4509A91D0}" type="presParOf" srcId="{0D2C6B87-7469-4282-946B-1F99BD9943ED}" destId="{1CE630C7-2FA2-4323-A5A7-0AAA66322BAF}" srcOrd="6" destOrd="0" presId="urn:microsoft.com/office/officeart/2008/layout/LinedList"/>
    <dgm:cxn modelId="{08C42216-0808-459E-8C2E-D7A355A3F449}" type="presParOf" srcId="{0D2C6B87-7469-4282-946B-1F99BD9943ED}" destId="{5BC793B2-0050-41EA-B211-938F6D60DD56}" srcOrd="7" destOrd="0" presId="urn:microsoft.com/office/officeart/2008/layout/LinedList"/>
    <dgm:cxn modelId="{51602980-4566-41B2-83B8-CF862FF2791A}" type="presParOf" srcId="{5BC793B2-0050-41EA-B211-938F6D60DD56}" destId="{1A975568-F5B5-4AE9-8E11-0856D498400C}" srcOrd="0" destOrd="0" presId="urn:microsoft.com/office/officeart/2008/layout/LinedList"/>
    <dgm:cxn modelId="{F070CDC0-986F-4AC2-9C47-2FFC8982F788}" type="presParOf" srcId="{5BC793B2-0050-41EA-B211-938F6D60DD56}" destId="{53B3B9EA-ACB8-42B6-A95E-96FB9C726A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FC37E-04A8-44A7-BEDB-A656D52E811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E27B85C-B1C1-4E1C-B57C-57C38129186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Engagement Sessions </a:t>
          </a:r>
          <a:endParaRPr lang="en-US" b="0">
            <a:latin typeface="Times"/>
            <a:cs typeface="Times"/>
          </a:endParaRPr>
        </a:p>
      </dgm:t>
    </dgm:pt>
    <dgm:pt modelId="{6578327F-6A61-4F0A-88A5-74BF3CACC898}" type="parTrans" cxnId="{9C9530CE-7958-4EB9-9AAA-3817ED56FB78}">
      <dgm:prSet/>
      <dgm:spPr/>
      <dgm:t>
        <a:bodyPr/>
        <a:lstStyle/>
        <a:p>
          <a:endParaRPr lang="en-US"/>
        </a:p>
      </dgm:t>
    </dgm:pt>
    <dgm:pt modelId="{F39FA2A0-11F8-4F4D-8696-E247228FD9FD}" type="sibTrans" cxnId="{9C9530CE-7958-4EB9-9AAA-3817ED56FB78}">
      <dgm:prSet/>
      <dgm:spPr/>
      <dgm:t>
        <a:bodyPr/>
        <a:lstStyle/>
        <a:p>
          <a:endParaRPr lang="en-US"/>
        </a:p>
      </dgm:t>
    </dgm:pt>
    <dgm:pt modelId="{ACE637BE-C3E1-48EC-BD15-62622921DC4A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>
              <a:latin typeface="Times"/>
              <a:cs typeface="Times"/>
            </a:rPr>
            <a:t>Pre – Sessions</a:t>
          </a:r>
          <a:endParaRPr lang="en-US">
            <a:latin typeface="Times"/>
            <a:cs typeface="Times"/>
          </a:endParaRPr>
        </a:p>
      </dgm:t>
    </dgm:pt>
    <dgm:pt modelId="{5145648D-83E9-4A1C-B801-582C525A9A7F}" type="parTrans" cxnId="{A753B28D-90F5-4E4A-84D4-95D186FC9659}">
      <dgm:prSet/>
      <dgm:spPr/>
    </dgm:pt>
    <dgm:pt modelId="{1CD42337-6550-4670-B3B1-5AA3BC7BFC7C}" type="sibTrans" cxnId="{A753B28D-90F5-4E4A-84D4-95D186FC9659}">
      <dgm:prSet/>
      <dgm:spPr/>
    </dgm:pt>
    <dgm:pt modelId="{BD629BF3-1FA8-409B-AB38-B45857184A1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Planning for Cohort/Sessions</a:t>
          </a:r>
          <a:endParaRPr lang="en-US" b="0">
            <a:latin typeface="Times"/>
            <a:cs typeface="Times"/>
          </a:endParaRPr>
        </a:p>
      </dgm:t>
    </dgm:pt>
    <dgm:pt modelId="{2121C2E6-9ED9-4AD3-BB53-5A2AD10C74A7}" type="parTrans" cxnId="{0074A2DB-B6F6-4BD7-B0D8-68ABC979CC69}">
      <dgm:prSet/>
      <dgm:spPr/>
    </dgm:pt>
    <dgm:pt modelId="{15860ED8-BEE2-4923-BD14-4A80AF9C1ECA}" type="sibTrans" cxnId="{0074A2DB-B6F6-4BD7-B0D8-68ABC979CC69}">
      <dgm:prSet/>
      <dgm:spPr/>
    </dgm:pt>
    <dgm:pt modelId="{8EC7B06F-4CE9-4293-B38D-C5016BF6E1D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Content Designing </a:t>
          </a:r>
          <a:endParaRPr lang="en-US" b="0">
            <a:latin typeface="Times"/>
            <a:cs typeface="Times"/>
          </a:endParaRPr>
        </a:p>
      </dgm:t>
    </dgm:pt>
    <dgm:pt modelId="{0A629138-1798-400D-8E90-22ED46BCFCDE}" type="parTrans" cxnId="{77AAD3B6-78B0-4498-B5CE-FDB9D59844BF}">
      <dgm:prSet/>
      <dgm:spPr/>
    </dgm:pt>
    <dgm:pt modelId="{78A89DB6-042C-42EB-BAA9-A5F87E2C4FF4}" type="sibTrans" cxnId="{77AAD3B6-78B0-4498-B5CE-FDB9D59844BF}">
      <dgm:prSet/>
      <dgm:spPr/>
    </dgm:pt>
    <dgm:pt modelId="{885925A4-8DBF-4AD9-BB36-D1CA836601E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Marketing /Communication</a:t>
          </a:r>
          <a:endParaRPr lang="en-US" b="0">
            <a:latin typeface="Times"/>
            <a:cs typeface="Times"/>
          </a:endParaRPr>
        </a:p>
      </dgm:t>
    </dgm:pt>
    <dgm:pt modelId="{5F8ED9E6-A462-44F9-BB4B-FDC3EB476F2D}" type="parTrans" cxnId="{0A89B90B-C6D6-4126-BB22-7E28DB05B742}">
      <dgm:prSet/>
      <dgm:spPr/>
    </dgm:pt>
    <dgm:pt modelId="{383A6A37-CE35-476E-A0BC-C07E46979904}" type="sibTrans" cxnId="{0A89B90B-C6D6-4126-BB22-7E28DB05B742}">
      <dgm:prSet/>
      <dgm:spPr/>
    </dgm:pt>
    <dgm:pt modelId="{E3783743-0227-4865-9C5A-9046244E8C0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Addressing of Enquiries &amp; Filling of Intake Form</a:t>
          </a:r>
          <a:endParaRPr lang="en-US" b="0">
            <a:latin typeface="Times"/>
            <a:cs typeface="Times"/>
          </a:endParaRPr>
        </a:p>
      </dgm:t>
    </dgm:pt>
    <dgm:pt modelId="{E5FA810A-C750-408C-92F2-9CA71D3D8A9D}" type="parTrans" cxnId="{E3865E87-02BD-4789-8F18-DE7D2BC3B9C7}">
      <dgm:prSet/>
      <dgm:spPr/>
    </dgm:pt>
    <dgm:pt modelId="{E6F2B625-D58B-48D8-96FF-8989F0C20CA2}" type="sibTrans" cxnId="{E3865E87-02BD-4789-8F18-DE7D2BC3B9C7}">
      <dgm:prSet/>
      <dgm:spPr/>
    </dgm:pt>
    <dgm:pt modelId="{EB763915-C7D1-4C3A-98AC-D3532AA66E1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Helping seniors download Zoom Application</a:t>
          </a:r>
          <a:endParaRPr lang="en-US" b="0">
            <a:latin typeface="Times"/>
            <a:cs typeface="Times"/>
          </a:endParaRPr>
        </a:p>
      </dgm:t>
    </dgm:pt>
    <dgm:pt modelId="{05F238A3-DE9F-41CC-A08E-74F94DED20D2}" type="parTrans" cxnId="{C239A209-1A8A-43D2-967C-DB2855782D72}">
      <dgm:prSet/>
      <dgm:spPr/>
    </dgm:pt>
    <dgm:pt modelId="{CC66D7F4-BDE7-4783-89DD-06C36F0A70F9}" type="sibTrans" cxnId="{C239A209-1A8A-43D2-967C-DB2855782D72}">
      <dgm:prSet/>
      <dgm:spPr/>
    </dgm:pt>
    <dgm:pt modelId="{74D2053C-BF56-48B6-9085-6D7DB6D7F95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Setting up of Zoom Meeting &amp; Link Generation</a:t>
          </a:r>
          <a:endParaRPr lang="en-US" b="0">
            <a:latin typeface="Times"/>
            <a:cs typeface="Times"/>
          </a:endParaRPr>
        </a:p>
      </dgm:t>
    </dgm:pt>
    <dgm:pt modelId="{38EDBCBD-E4BE-476E-B0CD-B4DD1D7AE97A}" type="parTrans" cxnId="{D3E06D93-E4A7-4B98-AB9B-2112D2B37430}">
      <dgm:prSet/>
      <dgm:spPr/>
    </dgm:pt>
    <dgm:pt modelId="{C7A6CA95-4CD7-4928-ADB1-E29BC6647B48}" type="sibTrans" cxnId="{D3E06D93-E4A7-4B98-AB9B-2112D2B37430}">
      <dgm:prSet/>
      <dgm:spPr/>
    </dgm:pt>
    <dgm:pt modelId="{2799CF59-4B72-4A11-B2FA-304D8CA4CA6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Registration Confirmation &amp; Welcome Email along with session joining details </a:t>
          </a:r>
          <a:endParaRPr lang="en-US" b="0">
            <a:latin typeface="Times"/>
            <a:cs typeface="Times"/>
          </a:endParaRPr>
        </a:p>
      </dgm:t>
    </dgm:pt>
    <dgm:pt modelId="{43AE01EF-F271-4150-8492-E28A28C01359}" type="parTrans" cxnId="{8199C1E4-D51E-48F3-8743-9855BF35A235}">
      <dgm:prSet/>
      <dgm:spPr/>
    </dgm:pt>
    <dgm:pt modelId="{38D460C7-4266-4D13-A28D-406C3E41247B}" type="sibTrans" cxnId="{8199C1E4-D51E-48F3-8743-9855BF35A235}">
      <dgm:prSet/>
      <dgm:spPr/>
    </dgm:pt>
    <dgm:pt modelId="{5D84DFB2-5A01-4380-B694-F83A285120F7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>
              <a:latin typeface="Times"/>
              <a:cs typeface="Times"/>
            </a:rPr>
            <a:t>During Sessions</a:t>
          </a:r>
          <a:endParaRPr lang="en-US">
            <a:latin typeface="Times"/>
            <a:cs typeface="Times"/>
          </a:endParaRPr>
        </a:p>
      </dgm:t>
    </dgm:pt>
    <dgm:pt modelId="{2F457839-453C-445D-89C6-E85988AF77C9}" type="parTrans" cxnId="{49E8DEE1-B2DD-47D9-ACE2-BA9309DBDA93}">
      <dgm:prSet/>
      <dgm:spPr/>
    </dgm:pt>
    <dgm:pt modelId="{022BCC3E-1FB1-44E9-8B8B-76CEC7A12754}" type="sibTrans" cxnId="{49E8DEE1-B2DD-47D9-ACE2-BA9309DBDA93}">
      <dgm:prSet/>
      <dgm:spPr/>
    </dgm:pt>
    <dgm:pt modelId="{4FD39EDF-B667-4370-BBDA-83071C6CF50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Sessions starts 15 minutes prior to ease off joining process and address participants queries </a:t>
          </a:r>
          <a:endParaRPr lang="en-US" b="0">
            <a:latin typeface="Times"/>
            <a:cs typeface="Times"/>
          </a:endParaRPr>
        </a:p>
      </dgm:t>
    </dgm:pt>
    <dgm:pt modelId="{BEAA6DB4-49FE-4C9A-8FD9-1C8FF1B30912}" type="parTrans" cxnId="{6577BCE7-A6D8-4EF1-97EB-D7E94BB53C4C}">
      <dgm:prSet/>
      <dgm:spPr/>
    </dgm:pt>
    <dgm:pt modelId="{FCF123FF-DE0B-4945-B05B-3EB071C71BEC}" type="sibTrans" cxnId="{6577BCE7-A6D8-4EF1-97EB-D7E94BB53C4C}">
      <dgm:prSet/>
      <dgm:spPr/>
    </dgm:pt>
    <dgm:pt modelId="{FB43141E-EFB6-4D5C-AEE6-7252C8777F0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Facilitation of content for 2 hrs at a pace and language suitable to seniors </a:t>
          </a:r>
          <a:endParaRPr lang="en-US" b="0">
            <a:latin typeface="Times"/>
            <a:cs typeface="Times"/>
          </a:endParaRPr>
        </a:p>
      </dgm:t>
    </dgm:pt>
    <dgm:pt modelId="{58697B0B-A387-4E77-930D-3DCA6947B6CF}" type="parTrans" cxnId="{8B309D7E-3065-492A-9AA5-F3D7B14ADC2E}">
      <dgm:prSet/>
      <dgm:spPr/>
    </dgm:pt>
    <dgm:pt modelId="{74DC518B-8D17-4351-92EA-AB567A37B05F}" type="sibTrans" cxnId="{8B309D7E-3065-492A-9AA5-F3D7B14ADC2E}">
      <dgm:prSet/>
      <dgm:spPr/>
    </dgm:pt>
    <dgm:pt modelId="{D32BB3A7-1B61-44BE-81B9-1C75E8E9F6E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Revision of prior session content from </a:t>
          </a:r>
          <a:r>
            <a:rPr lang="en-CA" b="0" baseline="30000">
              <a:latin typeface="Times"/>
              <a:cs typeface="Times"/>
            </a:rPr>
            <a:t>2nd</a:t>
          </a:r>
          <a:r>
            <a:rPr lang="en-CA" b="0">
              <a:latin typeface="Times"/>
              <a:cs typeface="Times"/>
            </a:rPr>
            <a:t> session onwards </a:t>
          </a:r>
          <a:endParaRPr lang="en-US" b="0">
            <a:latin typeface="Times"/>
            <a:cs typeface="Times"/>
          </a:endParaRPr>
        </a:p>
      </dgm:t>
    </dgm:pt>
    <dgm:pt modelId="{B4D7B2F0-008B-4130-A336-3A367BC7AF11}" type="parTrans" cxnId="{6D64A7B5-A0F0-4B8D-A9BF-9105BD5CA877}">
      <dgm:prSet/>
      <dgm:spPr/>
    </dgm:pt>
    <dgm:pt modelId="{81559251-9475-497C-A95A-CD484999B0D5}" type="sibTrans" cxnId="{6D64A7B5-A0F0-4B8D-A9BF-9105BD5CA877}">
      <dgm:prSet/>
      <dgm:spPr/>
    </dgm:pt>
    <dgm:pt modelId="{BA47CFC7-1A00-497D-BE06-FCC4FC85350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Addressing of queries from pre-session</a:t>
          </a:r>
          <a:endParaRPr lang="en-US" b="0">
            <a:latin typeface="Times"/>
            <a:cs typeface="Times"/>
          </a:endParaRPr>
        </a:p>
      </dgm:t>
    </dgm:pt>
    <dgm:pt modelId="{E5972716-661E-4F69-A7C8-F06CD12BA6E2}" type="parTrans" cxnId="{B52A2923-E72E-4406-A916-A47B0A823892}">
      <dgm:prSet/>
      <dgm:spPr/>
    </dgm:pt>
    <dgm:pt modelId="{0D19C25B-AC97-40D5-A26F-818B76DB47F9}" type="sibTrans" cxnId="{B52A2923-E72E-4406-A916-A47B0A823892}">
      <dgm:prSet/>
      <dgm:spPr/>
    </dgm:pt>
    <dgm:pt modelId="{124830A0-A0CF-4FE5-9B03-AA44E9DE0D24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>
              <a:latin typeface="Times"/>
              <a:cs typeface="Times"/>
            </a:rPr>
            <a:t>Post-Sessions </a:t>
          </a:r>
          <a:endParaRPr lang="en-US">
            <a:latin typeface="Times"/>
            <a:cs typeface="Times"/>
          </a:endParaRPr>
        </a:p>
      </dgm:t>
    </dgm:pt>
    <dgm:pt modelId="{5583CA8B-51B7-49EE-BFC5-B9FCBF552691}" type="parTrans" cxnId="{20F750FD-B060-46CE-B828-09E9CC15F0CB}">
      <dgm:prSet/>
      <dgm:spPr/>
    </dgm:pt>
    <dgm:pt modelId="{E19E2B2E-6E65-4ACC-85E7-7FA6C6C70615}" type="sibTrans" cxnId="{20F750FD-B060-46CE-B828-09E9CC15F0CB}">
      <dgm:prSet/>
      <dgm:spPr/>
    </dgm:pt>
    <dgm:pt modelId="{5EC8BFB8-EDF3-4A60-9271-A9683B78AE1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Sharing sessions recording links, for recollection and practice</a:t>
          </a:r>
          <a:endParaRPr lang="en-US" b="0">
            <a:latin typeface="Times"/>
            <a:cs typeface="Times"/>
          </a:endParaRPr>
        </a:p>
      </dgm:t>
    </dgm:pt>
    <dgm:pt modelId="{B6E023C6-357E-44FB-B1CF-A15606609D27}" type="parTrans" cxnId="{0A5C7190-4599-4F71-B409-DACE1508932A}">
      <dgm:prSet/>
      <dgm:spPr/>
    </dgm:pt>
    <dgm:pt modelId="{E2A3F06C-3066-40DB-9B31-4D55726C8BA4}" type="sibTrans" cxnId="{0A5C7190-4599-4F71-B409-DACE1508932A}">
      <dgm:prSet/>
      <dgm:spPr/>
    </dgm:pt>
    <dgm:pt modelId="{8E46D4AA-F012-4EC3-BD1F-5AE74756979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Reminder of session each time with joining details, to aid convenience</a:t>
          </a:r>
          <a:endParaRPr lang="en-US" b="0">
            <a:latin typeface="Times"/>
            <a:cs typeface="Times"/>
          </a:endParaRPr>
        </a:p>
      </dgm:t>
    </dgm:pt>
    <dgm:pt modelId="{C13C5E4C-CF1D-4284-8C3A-D39A3C18927F}" type="parTrans" cxnId="{D97F2278-835D-4842-850E-CFCEACD1BC92}">
      <dgm:prSet/>
      <dgm:spPr/>
    </dgm:pt>
    <dgm:pt modelId="{A7F65A83-0A58-4824-8F21-8C4F10C76A0F}" type="sibTrans" cxnId="{D97F2278-835D-4842-850E-CFCEACD1BC92}">
      <dgm:prSet/>
      <dgm:spPr/>
    </dgm:pt>
    <dgm:pt modelId="{15937158-38C1-40B8-BAEF-B8673953AFC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Feedback form from participants, providing insights of success stories &amp; learnings </a:t>
          </a:r>
          <a:endParaRPr lang="en-US" b="0">
            <a:latin typeface="Times"/>
            <a:cs typeface="Times"/>
          </a:endParaRPr>
        </a:p>
      </dgm:t>
    </dgm:pt>
    <dgm:pt modelId="{000F998F-5F73-4DCE-88E8-6D25B39BF084}" type="parTrans" cxnId="{BDFC14C3-F1B6-4769-BB32-4648CEE58C6B}">
      <dgm:prSet/>
      <dgm:spPr/>
    </dgm:pt>
    <dgm:pt modelId="{2047FA20-E283-4CFC-8ABA-C5EF9812E7B5}" type="sibTrans" cxnId="{BDFC14C3-F1B6-4769-BB32-4648CEE58C6B}">
      <dgm:prSet/>
      <dgm:spPr/>
    </dgm:pt>
    <dgm:pt modelId="{C7718D13-0501-4ADB-959D-E09F7602023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>
              <a:latin typeface="Times"/>
              <a:cs typeface="Times"/>
            </a:rPr>
            <a:t>Courier the training material with gift cards for reference, as a token of appreciation </a:t>
          </a:r>
          <a:endParaRPr lang="en-US" b="0">
            <a:latin typeface="Times"/>
            <a:cs typeface="Times"/>
          </a:endParaRPr>
        </a:p>
      </dgm:t>
    </dgm:pt>
    <dgm:pt modelId="{1DC495F9-EDFE-4B2B-878C-3970DE61DD47}" type="parTrans" cxnId="{18E14EEF-793F-4619-A905-CD96AF6D7E2F}">
      <dgm:prSet/>
      <dgm:spPr/>
    </dgm:pt>
    <dgm:pt modelId="{C4959E03-BE48-4EDA-9AE0-50BEB42689D5}" type="sibTrans" cxnId="{18E14EEF-793F-4619-A905-CD96AF6D7E2F}">
      <dgm:prSet/>
      <dgm:spPr/>
    </dgm:pt>
    <dgm:pt modelId="{3FCA2393-AAC0-4EF3-9724-67F3032EF4B7}" type="pres">
      <dgm:prSet presAssocID="{2CDFC37E-04A8-44A7-BEDB-A656D52E811A}" presName="root" presStyleCnt="0">
        <dgm:presLayoutVars>
          <dgm:dir/>
          <dgm:resizeHandles val="exact"/>
        </dgm:presLayoutVars>
      </dgm:prSet>
      <dgm:spPr/>
    </dgm:pt>
    <dgm:pt modelId="{B037CC50-932C-4CB9-9A78-EC25A564B83D}" type="pres">
      <dgm:prSet presAssocID="{ACE637BE-C3E1-48EC-BD15-62622921DC4A}" presName="compNode" presStyleCnt="0"/>
      <dgm:spPr/>
    </dgm:pt>
    <dgm:pt modelId="{347C9BC4-3B1E-466F-BF64-E7C0D1661DBF}" type="pres">
      <dgm:prSet presAssocID="{ACE637BE-C3E1-48EC-BD15-62622921DC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6C47BE17-5036-4927-AC32-28112158B0A9}" type="pres">
      <dgm:prSet presAssocID="{ACE637BE-C3E1-48EC-BD15-62622921DC4A}" presName="iconSpace" presStyleCnt="0"/>
      <dgm:spPr/>
    </dgm:pt>
    <dgm:pt modelId="{CAF74188-C679-4B91-9854-26C7A693504E}" type="pres">
      <dgm:prSet presAssocID="{ACE637BE-C3E1-48EC-BD15-62622921DC4A}" presName="parTx" presStyleLbl="revTx" presStyleIdx="0" presStyleCnt="6">
        <dgm:presLayoutVars>
          <dgm:chMax val="0"/>
          <dgm:chPref val="0"/>
        </dgm:presLayoutVars>
      </dgm:prSet>
      <dgm:spPr/>
    </dgm:pt>
    <dgm:pt modelId="{9C303596-E9B8-4206-8CFC-5FF9B7B15026}" type="pres">
      <dgm:prSet presAssocID="{ACE637BE-C3E1-48EC-BD15-62622921DC4A}" presName="txSpace" presStyleCnt="0"/>
      <dgm:spPr/>
    </dgm:pt>
    <dgm:pt modelId="{4A7F1B19-08AF-427E-9092-602736014144}" type="pres">
      <dgm:prSet presAssocID="{ACE637BE-C3E1-48EC-BD15-62622921DC4A}" presName="desTx" presStyleLbl="revTx" presStyleIdx="1" presStyleCnt="6">
        <dgm:presLayoutVars/>
      </dgm:prSet>
      <dgm:spPr/>
    </dgm:pt>
    <dgm:pt modelId="{B7561737-4178-4A46-A1BA-04A945148CE5}" type="pres">
      <dgm:prSet presAssocID="{1CD42337-6550-4670-B3B1-5AA3BC7BFC7C}" presName="sibTrans" presStyleCnt="0"/>
      <dgm:spPr/>
    </dgm:pt>
    <dgm:pt modelId="{62F970BF-DFC6-41A1-B7C1-820DC0547787}" type="pres">
      <dgm:prSet presAssocID="{5D84DFB2-5A01-4380-B694-F83A285120F7}" presName="compNode" presStyleCnt="0"/>
      <dgm:spPr/>
    </dgm:pt>
    <dgm:pt modelId="{5C604806-0872-48C4-BDE0-0F3EED243A85}" type="pres">
      <dgm:prSet presAssocID="{5D84DFB2-5A01-4380-B694-F83A285120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6EE4D63-991C-477F-B0D5-CF9A7DA9EEE4}" type="pres">
      <dgm:prSet presAssocID="{5D84DFB2-5A01-4380-B694-F83A285120F7}" presName="iconSpace" presStyleCnt="0"/>
      <dgm:spPr/>
    </dgm:pt>
    <dgm:pt modelId="{24C9E638-5766-49BD-826E-859DA84F4EAB}" type="pres">
      <dgm:prSet presAssocID="{5D84DFB2-5A01-4380-B694-F83A285120F7}" presName="parTx" presStyleLbl="revTx" presStyleIdx="2" presStyleCnt="6">
        <dgm:presLayoutVars>
          <dgm:chMax val="0"/>
          <dgm:chPref val="0"/>
        </dgm:presLayoutVars>
      </dgm:prSet>
      <dgm:spPr/>
    </dgm:pt>
    <dgm:pt modelId="{BD8486CE-B56D-469D-B7AE-0BE70E32EEBE}" type="pres">
      <dgm:prSet presAssocID="{5D84DFB2-5A01-4380-B694-F83A285120F7}" presName="txSpace" presStyleCnt="0"/>
      <dgm:spPr/>
    </dgm:pt>
    <dgm:pt modelId="{79BFE7DA-BEBF-4448-BAE7-C3A376DBDE26}" type="pres">
      <dgm:prSet presAssocID="{5D84DFB2-5A01-4380-B694-F83A285120F7}" presName="desTx" presStyleLbl="revTx" presStyleIdx="3" presStyleCnt="6">
        <dgm:presLayoutVars/>
      </dgm:prSet>
      <dgm:spPr/>
    </dgm:pt>
    <dgm:pt modelId="{742EC917-B521-4BDB-BF33-AC5E972A9B92}" type="pres">
      <dgm:prSet presAssocID="{022BCC3E-1FB1-44E9-8B8B-76CEC7A12754}" presName="sibTrans" presStyleCnt="0"/>
      <dgm:spPr/>
    </dgm:pt>
    <dgm:pt modelId="{A7FAA29A-0D90-47F5-976D-6D9907079A91}" type="pres">
      <dgm:prSet presAssocID="{124830A0-A0CF-4FE5-9B03-AA44E9DE0D24}" presName="compNode" presStyleCnt="0"/>
      <dgm:spPr/>
    </dgm:pt>
    <dgm:pt modelId="{25170390-D1F2-423E-B7EF-227D26C3D0D6}" type="pres">
      <dgm:prSet presAssocID="{124830A0-A0CF-4FE5-9B03-AA44E9DE0D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74F02D3-4F9F-4F87-AD6D-A6D4F7C89534}" type="pres">
      <dgm:prSet presAssocID="{124830A0-A0CF-4FE5-9B03-AA44E9DE0D24}" presName="iconSpace" presStyleCnt="0"/>
      <dgm:spPr/>
    </dgm:pt>
    <dgm:pt modelId="{736D51BC-584A-4FF8-971F-315CFB49296D}" type="pres">
      <dgm:prSet presAssocID="{124830A0-A0CF-4FE5-9B03-AA44E9DE0D24}" presName="parTx" presStyleLbl="revTx" presStyleIdx="4" presStyleCnt="6">
        <dgm:presLayoutVars>
          <dgm:chMax val="0"/>
          <dgm:chPref val="0"/>
        </dgm:presLayoutVars>
      </dgm:prSet>
      <dgm:spPr/>
    </dgm:pt>
    <dgm:pt modelId="{F596B127-97AF-4995-A5F7-F29511F1674F}" type="pres">
      <dgm:prSet presAssocID="{124830A0-A0CF-4FE5-9B03-AA44E9DE0D24}" presName="txSpace" presStyleCnt="0"/>
      <dgm:spPr/>
    </dgm:pt>
    <dgm:pt modelId="{17960A57-5DB4-4E6B-B1BA-7D421AA844DC}" type="pres">
      <dgm:prSet presAssocID="{124830A0-A0CF-4FE5-9B03-AA44E9DE0D24}" presName="desTx" presStyleLbl="revTx" presStyleIdx="5" presStyleCnt="6">
        <dgm:presLayoutVars/>
      </dgm:prSet>
      <dgm:spPr/>
    </dgm:pt>
  </dgm:ptLst>
  <dgm:cxnLst>
    <dgm:cxn modelId="{BB96AD03-E9BB-4D2E-A0A7-826310C86990}" type="presOf" srcId="{4FD39EDF-B667-4370-BBDA-83071C6CF50F}" destId="{79BFE7DA-BEBF-4448-BAE7-C3A376DBDE26}" srcOrd="0" destOrd="0" presId="urn:microsoft.com/office/officeart/2018/2/layout/IconLabelDescriptionList"/>
    <dgm:cxn modelId="{C239A209-1A8A-43D2-967C-DB2855782D72}" srcId="{ACE637BE-C3E1-48EC-BD15-62622921DC4A}" destId="{EB763915-C7D1-4C3A-98AC-D3532AA66E1F}" srcOrd="4" destOrd="0" parTransId="{05F238A3-DE9F-41CC-A08E-74F94DED20D2}" sibTransId="{CC66D7F4-BDE7-4783-89DD-06C36F0A70F9}"/>
    <dgm:cxn modelId="{0798070B-E871-497B-A505-AB873538F679}" type="presOf" srcId="{C7718D13-0501-4ADB-959D-E09F76020232}" destId="{17960A57-5DB4-4E6B-B1BA-7D421AA844DC}" srcOrd="0" destOrd="3" presId="urn:microsoft.com/office/officeart/2018/2/layout/IconLabelDescriptionList"/>
    <dgm:cxn modelId="{0A89B90B-C6D6-4126-BB22-7E28DB05B742}" srcId="{ACE637BE-C3E1-48EC-BD15-62622921DC4A}" destId="{885925A4-8DBF-4AD9-BB36-D1CA836601E8}" srcOrd="2" destOrd="0" parTransId="{5F8ED9E6-A462-44F9-BB4B-FDC3EB476F2D}" sibTransId="{383A6A37-CE35-476E-A0BC-C07E46979904}"/>
    <dgm:cxn modelId="{9572DE1C-ADA3-4553-B4AD-DDF471B06826}" type="presOf" srcId="{15937158-38C1-40B8-BAEF-B8673953AFCD}" destId="{17960A57-5DB4-4E6B-B1BA-7D421AA844DC}" srcOrd="0" destOrd="2" presId="urn:microsoft.com/office/officeart/2018/2/layout/IconLabelDescriptionList"/>
    <dgm:cxn modelId="{38990423-DFAB-4968-AB4F-A3A5118E5C53}" type="presOf" srcId="{2799CF59-4B72-4A11-B2FA-304D8CA4CA65}" destId="{4A7F1B19-08AF-427E-9092-602736014144}" srcOrd="0" destOrd="6" presId="urn:microsoft.com/office/officeart/2018/2/layout/IconLabelDescriptionList"/>
    <dgm:cxn modelId="{B52A2923-E72E-4406-A916-A47B0A823892}" srcId="{5D84DFB2-5A01-4380-B694-F83A285120F7}" destId="{BA47CFC7-1A00-497D-BE06-FCC4FC853501}" srcOrd="3" destOrd="0" parTransId="{E5972716-661E-4F69-A7C8-F06CD12BA6E2}" sibTransId="{0D19C25B-AC97-40D5-A26F-818B76DB47F9}"/>
    <dgm:cxn modelId="{62512F2C-D297-43E1-81EC-BEE73002FEE2}" type="presOf" srcId="{5EC8BFB8-EDF3-4A60-9271-A9683B78AE15}" destId="{17960A57-5DB4-4E6B-B1BA-7D421AA844DC}" srcOrd="0" destOrd="0" presId="urn:microsoft.com/office/officeart/2018/2/layout/IconLabelDescriptionList"/>
    <dgm:cxn modelId="{0BAB2E32-1602-44B4-B15A-57D09E2CA7DD}" type="presOf" srcId="{EB763915-C7D1-4C3A-98AC-D3532AA66E1F}" destId="{4A7F1B19-08AF-427E-9092-602736014144}" srcOrd="0" destOrd="4" presId="urn:microsoft.com/office/officeart/2018/2/layout/IconLabelDescriptionList"/>
    <dgm:cxn modelId="{7D243335-6EC2-4F9A-AA9C-7B3E0ECCAD28}" type="presOf" srcId="{885925A4-8DBF-4AD9-BB36-D1CA836601E8}" destId="{4A7F1B19-08AF-427E-9092-602736014144}" srcOrd="0" destOrd="2" presId="urn:microsoft.com/office/officeart/2018/2/layout/IconLabelDescriptionList"/>
    <dgm:cxn modelId="{640BD035-9C66-48DF-A668-A54FA1C8B7CD}" type="presOf" srcId="{5D84DFB2-5A01-4380-B694-F83A285120F7}" destId="{24C9E638-5766-49BD-826E-859DA84F4EAB}" srcOrd="0" destOrd="0" presId="urn:microsoft.com/office/officeart/2018/2/layout/IconLabelDescriptionList"/>
    <dgm:cxn modelId="{8B177A5C-F10F-4404-A21D-916FE8A23055}" type="presOf" srcId="{D32BB3A7-1B61-44BE-81B9-1C75E8E9F6E3}" destId="{79BFE7DA-BEBF-4448-BAE7-C3A376DBDE26}" srcOrd="0" destOrd="2" presId="urn:microsoft.com/office/officeart/2018/2/layout/IconLabelDescriptionList"/>
    <dgm:cxn modelId="{EF756543-C090-477D-A828-35122441FB97}" type="presOf" srcId="{BD629BF3-1FA8-409B-AB38-B45857184A1A}" destId="{4A7F1B19-08AF-427E-9092-602736014144}" srcOrd="0" destOrd="0" presId="urn:microsoft.com/office/officeart/2018/2/layout/IconLabelDescriptionList"/>
    <dgm:cxn modelId="{D97F2278-835D-4842-850E-CFCEACD1BC92}" srcId="{124830A0-A0CF-4FE5-9B03-AA44E9DE0D24}" destId="{8E46D4AA-F012-4EC3-BD1F-5AE747569792}" srcOrd="1" destOrd="0" parTransId="{C13C5E4C-CF1D-4284-8C3A-D39A3C18927F}" sibTransId="{A7F65A83-0A58-4824-8F21-8C4F10C76A0F}"/>
    <dgm:cxn modelId="{8B309D7E-3065-492A-9AA5-F3D7B14ADC2E}" srcId="{5D84DFB2-5A01-4380-B694-F83A285120F7}" destId="{FB43141E-EFB6-4D5C-AEE6-7252C8777F09}" srcOrd="1" destOrd="0" parTransId="{58697B0B-A387-4E77-930D-3DCA6947B6CF}" sibTransId="{74DC518B-8D17-4351-92EA-AB567A37B05F}"/>
    <dgm:cxn modelId="{E3865E87-02BD-4789-8F18-DE7D2BC3B9C7}" srcId="{ACE637BE-C3E1-48EC-BD15-62622921DC4A}" destId="{E3783743-0227-4865-9C5A-9046244E8C0D}" srcOrd="3" destOrd="0" parTransId="{E5FA810A-C750-408C-92F2-9CA71D3D8A9D}" sibTransId="{E6F2B625-D58B-48D8-96FF-8989F0C20CA2}"/>
    <dgm:cxn modelId="{69E68487-ECA7-4D2F-A041-50EE605D2616}" type="presOf" srcId="{2CDFC37E-04A8-44A7-BEDB-A656D52E811A}" destId="{3FCA2393-AAC0-4EF3-9724-67F3032EF4B7}" srcOrd="0" destOrd="0" presId="urn:microsoft.com/office/officeart/2018/2/layout/IconLabelDescriptionList"/>
    <dgm:cxn modelId="{D0CB4388-177C-40C3-8BA0-63F47FC99EB8}" type="presOf" srcId="{E3783743-0227-4865-9C5A-9046244E8C0D}" destId="{4A7F1B19-08AF-427E-9092-602736014144}" srcOrd="0" destOrd="3" presId="urn:microsoft.com/office/officeart/2018/2/layout/IconLabelDescriptionList"/>
    <dgm:cxn modelId="{3DBFF889-2EAD-4A98-93D2-BF1A49A70448}" type="presOf" srcId="{8EC7B06F-4CE9-4293-B38D-C5016BF6E1DD}" destId="{4A7F1B19-08AF-427E-9092-602736014144}" srcOrd="0" destOrd="1" presId="urn:microsoft.com/office/officeart/2018/2/layout/IconLabelDescriptionList"/>
    <dgm:cxn modelId="{A753B28D-90F5-4E4A-84D4-95D186FC9659}" srcId="{2CDFC37E-04A8-44A7-BEDB-A656D52E811A}" destId="{ACE637BE-C3E1-48EC-BD15-62622921DC4A}" srcOrd="0" destOrd="0" parTransId="{5145648D-83E9-4A1C-B801-582C525A9A7F}" sibTransId="{1CD42337-6550-4670-B3B1-5AA3BC7BFC7C}"/>
    <dgm:cxn modelId="{0A5C7190-4599-4F71-B409-DACE1508932A}" srcId="{124830A0-A0CF-4FE5-9B03-AA44E9DE0D24}" destId="{5EC8BFB8-EDF3-4A60-9271-A9683B78AE15}" srcOrd="0" destOrd="0" parTransId="{B6E023C6-357E-44FB-B1CF-A15606609D27}" sibTransId="{E2A3F06C-3066-40DB-9B31-4D55726C8BA4}"/>
    <dgm:cxn modelId="{D3E06D93-E4A7-4B98-AB9B-2112D2B37430}" srcId="{ACE637BE-C3E1-48EC-BD15-62622921DC4A}" destId="{74D2053C-BF56-48B6-9085-6D7DB6D7F95C}" srcOrd="5" destOrd="0" parTransId="{38EDBCBD-E4BE-476E-B0CD-B4DD1D7AE97A}" sibTransId="{C7A6CA95-4CD7-4928-ADB1-E29BC6647B48}"/>
    <dgm:cxn modelId="{6D64A7B5-A0F0-4B8D-A9BF-9105BD5CA877}" srcId="{5D84DFB2-5A01-4380-B694-F83A285120F7}" destId="{D32BB3A7-1B61-44BE-81B9-1C75E8E9F6E3}" srcOrd="2" destOrd="0" parTransId="{B4D7B2F0-008B-4130-A336-3A367BC7AF11}" sibTransId="{81559251-9475-497C-A95A-CD484999B0D5}"/>
    <dgm:cxn modelId="{77AAD3B6-78B0-4498-B5CE-FDB9D59844BF}" srcId="{ACE637BE-C3E1-48EC-BD15-62622921DC4A}" destId="{8EC7B06F-4CE9-4293-B38D-C5016BF6E1DD}" srcOrd="1" destOrd="0" parTransId="{0A629138-1798-400D-8E90-22ED46BCFCDE}" sibTransId="{78A89DB6-042C-42EB-BAA9-A5F87E2C4FF4}"/>
    <dgm:cxn modelId="{BB1646BF-A9B9-4576-89EE-0C3BD61A8B93}" type="presOf" srcId="{BA47CFC7-1A00-497D-BE06-FCC4FC853501}" destId="{79BFE7DA-BEBF-4448-BAE7-C3A376DBDE26}" srcOrd="0" destOrd="3" presId="urn:microsoft.com/office/officeart/2018/2/layout/IconLabelDescriptionList"/>
    <dgm:cxn modelId="{BDFC14C3-F1B6-4769-BB32-4648CEE58C6B}" srcId="{124830A0-A0CF-4FE5-9B03-AA44E9DE0D24}" destId="{15937158-38C1-40B8-BAEF-B8673953AFCD}" srcOrd="2" destOrd="0" parTransId="{000F998F-5F73-4DCE-88E8-6D25B39BF084}" sibTransId="{2047FA20-E283-4CFC-8ABA-C5EF9812E7B5}"/>
    <dgm:cxn modelId="{9C9530CE-7958-4EB9-9AAA-3817ED56FB78}" srcId="{124830A0-A0CF-4FE5-9B03-AA44E9DE0D24}" destId="{EE27B85C-B1C1-4E1C-B57C-57C381291861}" srcOrd="4" destOrd="0" parTransId="{6578327F-6A61-4F0A-88A5-74BF3CACC898}" sibTransId="{F39FA2A0-11F8-4F4D-8696-E247228FD9FD}"/>
    <dgm:cxn modelId="{0074A2DB-B6F6-4BD7-B0D8-68ABC979CC69}" srcId="{ACE637BE-C3E1-48EC-BD15-62622921DC4A}" destId="{BD629BF3-1FA8-409B-AB38-B45857184A1A}" srcOrd="0" destOrd="0" parTransId="{2121C2E6-9ED9-4AD3-BB53-5A2AD10C74A7}" sibTransId="{15860ED8-BEE2-4923-BD14-4A80AF9C1ECA}"/>
    <dgm:cxn modelId="{9B022FE0-3E7B-459B-8654-0ACF9421992C}" type="presOf" srcId="{ACE637BE-C3E1-48EC-BD15-62622921DC4A}" destId="{CAF74188-C679-4B91-9854-26C7A693504E}" srcOrd="0" destOrd="0" presId="urn:microsoft.com/office/officeart/2018/2/layout/IconLabelDescriptionList"/>
    <dgm:cxn modelId="{49E8DEE1-B2DD-47D9-ACE2-BA9309DBDA93}" srcId="{2CDFC37E-04A8-44A7-BEDB-A656D52E811A}" destId="{5D84DFB2-5A01-4380-B694-F83A285120F7}" srcOrd="1" destOrd="0" parTransId="{2F457839-453C-445D-89C6-E85988AF77C9}" sibTransId="{022BCC3E-1FB1-44E9-8B8B-76CEC7A12754}"/>
    <dgm:cxn modelId="{8199C1E4-D51E-48F3-8743-9855BF35A235}" srcId="{ACE637BE-C3E1-48EC-BD15-62622921DC4A}" destId="{2799CF59-4B72-4A11-B2FA-304D8CA4CA65}" srcOrd="6" destOrd="0" parTransId="{43AE01EF-F271-4150-8492-E28A28C01359}" sibTransId="{38D460C7-4266-4D13-A28D-406C3E41247B}"/>
    <dgm:cxn modelId="{6577BCE7-A6D8-4EF1-97EB-D7E94BB53C4C}" srcId="{5D84DFB2-5A01-4380-B694-F83A285120F7}" destId="{4FD39EDF-B667-4370-BBDA-83071C6CF50F}" srcOrd="0" destOrd="0" parTransId="{BEAA6DB4-49FE-4C9A-8FD9-1C8FF1B30912}" sibTransId="{FCF123FF-DE0B-4945-B05B-3EB071C71BEC}"/>
    <dgm:cxn modelId="{18E14EEF-793F-4619-A905-CD96AF6D7E2F}" srcId="{124830A0-A0CF-4FE5-9B03-AA44E9DE0D24}" destId="{C7718D13-0501-4ADB-959D-E09F76020232}" srcOrd="3" destOrd="0" parTransId="{1DC495F9-EDFE-4B2B-878C-3970DE61DD47}" sibTransId="{C4959E03-BE48-4EDA-9AE0-50BEB42689D5}"/>
    <dgm:cxn modelId="{4C65A8F2-DC00-4DF3-BB7D-FAD24386A74A}" type="presOf" srcId="{EE27B85C-B1C1-4E1C-B57C-57C381291861}" destId="{17960A57-5DB4-4E6B-B1BA-7D421AA844DC}" srcOrd="0" destOrd="4" presId="urn:microsoft.com/office/officeart/2018/2/layout/IconLabelDescriptionList"/>
    <dgm:cxn modelId="{909725F5-FFFD-4EBA-8441-D26044062391}" type="presOf" srcId="{74D2053C-BF56-48B6-9085-6D7DB6D7F95C}" destId="{4A7F1B19-08AF-427E-9092-602736014144}" srcOrd="0" destOrd="5" presId="urn:microsoft.com/office/officeart/2018/2/layout/IconLabelDescriptionList"/>
    <dgm:cxn modelId="{891359F6-C650-43F5-8507-1C02AE5455B1}" type="presOf" srcId="{124830A0-A0CF-4FE5-9B03-AA44E9DE0D24}" destId="{736D51BC-584A-4FF8-971F-315CFB49296D}" srcOrd="0" destOrd="0" presId="urn:microsoft.com/office/officeart/2018/2/layout/IconLabelDescriptionList"/>
    <dgm:cxn modelId="{346C59FA-25F9-4D05-ADD6-853CB335A41B}" type="presOf" srcId="{8E46D4AA-F012-4EC3-BD1F-5AE747569792}" destId="{17960A57-5DB4-4E6B-B1BA-7D421AA844DC}" srcOrd="0" destOrd="1" presId="urn:microsoft.com/office/officeart/2018/2/layout/IconLabelDescriptionList"/>
    <dgm:cxn modelId="{DAA116FC-7944-42FC-85AB-C9B143BA2878}" type="presOf" srcId="{FB43141E-EFB6-4D5C-AEE6-7252C8777F09}" destId="{79BFE7DA-BEBF-4448-BAE7-C3A376DBDE26}" srcOrd="0" destOrd="1" presId="urn:microsoft.com/office/officeart/2018/2/layout/IconLabelDescriptionList"/>
    <dgm:cxn modelId="{20F750FD-B060-46CE-B828-09E9CC15F0CB}" srcId="{2CDFC37E-04A8-44A7-BEDB-A656D52E811A}" destId="{124830A0-A0CF-4FE5-9B03-AA44E9DE0D24}" srcOrd="2" destOrd="0" parTransId="{5583CA8B-51B7-49EE-BFC5-B9FCBF552691}" sibTransId="{E19E2B2E-6E65-4ACC-85E7-7FA6C6C70615}"/>
    <dgm:cxn modelId="{35BCC276-06D9-487F-9D6F-A89D3B0ED23A}" type="presParOf" srcId="{3FCA2393-AAC0-4EF3-9724-67F3032EF4B7}" destId="{B037CC50-932C-4CB9-9A78-EC25A564B83D}" srcOrd="0" destOrd="0" presId="urn:microsoft.com/office/officeart/2018/2/layout/IconLabelDescriptionList"/>
    <dgm:cxn modelId="{C4E906AD-6F18-4B05-B536-F7A26E22E541}" type="presParOf" srcId="{B037CC50-932C-4CB9-9A78-EC25A564B83D}" destId="{347C9BC4-3B1E-466F-BF64-E7C0D1661DBF}" srcOrd="0" destOrd="0" presId="urn:microsoft.com/office/officeart/2018/2/layout/IconLabelDescriptionList"/>
    <dgm:cxn modelId="{CBE2E358-CFE9-4D01-AB42-C3CF1E7AFC31}" type="presParOf" srcId="{B037CC50-932C-4CB9-9A78-EC25A564B83D}" destId="{6C47BE17-5036-4927-AC32-28112158B0A9}" srcOrd="1" destOrd="0" presId="urn:microsoft.com/office/officeart/2018/2/layout/IconLabelDescriptionList"/>
    <dgm:cxn modelId="{40BE93DD-0D63-47F6-AEA4-CD5DEA54FC2D}" type="presParOf" srcId="{B037CC50-932C-4CB9-9A78-EC25A564B83D}" destId="{CAF74188-C679-4B91-9854-26C7A693504E}" srcOrd="2" destOrd="0" presId="urn:microsoft.com/office/officeart/2018/2/layout/IconLabelDescriptionList"/>
    <dgm:cxn modelId="{6B61F9A7-3F92-421B-A8BF-CBC3EB86071B}" type="presParOf" srcId="{B037CC50-932C-4CB9-9A78-EC25A564B83D}" destId="{9C303596-E9B8-4206-8CFC-5FF9B7B15026}" srcOrd="3" destOrd="0" presId="urn:microsoft.com/office/officeart/2018/2/layout/IconLabelDescriptionList"/>
    <dgm:cxn modelId="{2BEA1EAA-DF92-4214-A607-C9CC809C5826}" type="presParOf" srcId="{B037CC50-932C-4CB9-9A78-EC25A564B83D}" destId="{4A7F1B19-08AF-427E-9092-602736014144}" srcOrd="4" destOrd="0" presId="urn:microsoft.com/office/officeart/2018/2/layout/IconLabelDescriptionList"/>
    <dgm:cxn modelId="{86DD9E4F-A798-43E0-84E3-A5BC96591058}" type="presParOf" srcId="{3FCA2393-AAC0-4EF3-9724-67F3032EF4B7}" destId="{B7561737-4178-4A46-A1BA-04A945148CE5}" srcOrd="1" destOrd="0" presId="urn:microsoft.com/office/officeart/2018/2/layout/IconLabelDescriptionList"/>
    <dgm:cxn modelId="{7FD11935-4D35-4863-BDA0-5FC0813815F3}" type="presParOf" srcId="{3FCA2393-AAC0-4EF3-9724-67F3032EF4B7}" destId="{62F970BF-DFC6-41A1-B7C1-820DC0547787}" srcOrd="2" destOrd="0" presId="urn:microsoft.com/office/officeart/2018/2/layout/IconLabelDescriptionList"/>
    <dgm:cxn modelId="{A4AF2DFA-D1B0-4933-AB18-49E96C1404C7}" type="presParOf" srcId="{62F970BF-DFC6-41A1-B7C1-820DC0547787}" destId="{5C604806-0872-48C4-BDE0-0F3EED243A85}" srcOrd="0" destOrd="0" presId="urn:microsoft.com/office/officeart/2018/2/layout/IconLabelDescriptionList"/>
    <dgm:cxn modelId="{256ABEC8-2BA9-47F5-BB38-4A83A3AB566D}" type="presParOf" srcId="{62F970BF-DFC6-41A1-B7C1-820DC0547787}" destId="{36EE4D63-991C-477F-B0D5-CF9A7DA9EEE4}" srcOrd="1" destOrd="0" presId="urn:microsoft.com/office/officeart/2018/2/layout/IconLabelDescriptionList"/>
    <dgm:cxn modelId="{B61213BC-28D9-4504-88A0-DBDCEF7073DF}" type="presParOf" srcId="{62F970BF-DFC6-41A1-B7C1-820DC0547787}" destId="{24C9E638-5766-49BD-826E-859DA84F4EAB}" srcOrd="2" destOrd="0" presId="urn:microsoft.com/office/officeart/2018/2/layout/IconLabelDescriptionList"/>
    <dgm:cxn modelId="{EE7739C9-36B5-4CE3-8FEC-342A0FC78FCC}" type="presParOf" srcId="{62F970BF-DFC6-41A1-B7C1-820DC0547787}" destId="{BD8486CE-B56D-469D-B7AE-0BE70E32EEBE}" srcOrd="3" destOrd="0" presId="urn:microsoft.com/office/officeart/2018/2/layout/IconLabelDescriptionList"/>
    <dgm:cxn modelId="{5CB20FAA-C9D6-495E-AE5D-97EC44CA5536}" type="presParOf" srcId="{62F970BF-DFC6-41A1-B7C1-820DC0547787}" destId="{79BFE7DA-BEBF-4448-BAE7-C3A376DBDE26}" srcOrd="4" destOrd="0" presId="urn:microsoft.com/office/officeart/2018/2/layout/IconLabelDescriptionList"/>
    <dgm:cxn modelId="{F52622AF-7E5A-4671-8C63-0D3FD8045250}" type="presParOf" srcId="{3FCA2393-AAC0-4EF3-9724-67F3032EF4B7}" destId="{742EC917-B521-4BDB-BF33-AC5E972A9B92}" srcOrd="3" destOrd="0" presId="urn:microsoft.com/office/officeart/2018/2/layout/IconLabelDescriptionList"/>
    <dgm:cxn modelId="{ECDF1A9D-4A33-415D-A3D5-400244D1AB6D}" type="presParOf" srcId="{3FCA2393-AAC0-4EF3-9724-67F3032EF4B7}" destId="{A7FAA29A-0D90-47F5-976D-6D9907079A91}" srcOrd="4" destOrd="0" presId="urn:microsoft.com/office/officeart/2018/2/layout/IconLabelDescriptionList"/>
    <dgm:cxn modelId="{4B830419-26B5-47FD-8422-03F99CE28111}" type="presParOf" srcId="{A7FAA29A-0D90-47F5-976D-6D9907079A91}" destId="{25170390-D1F2-423E-B7EF-227D26C3D0D6}" srcOrd="0" destOrd="0" presId="urn:microsoft.com/office/officeart/2018/2/layout/IconLabelDescriptionList"/>
    <dgm:cxn modelId="{7AAB046B-AD86-4868-94E5-09A1AE786579}" type="presParOf" srcId="{A7FAA29A-0D90-47F5-976D-6D9907079A91}" destId="{F74F02D3-4F9F-4F87-AD6D-A6D4F7C89534}" srcOrd="1" destOrd="0" presId="urn:microsoft.com/office/officeart/2018/2/layout/IconLabelDescriptionList"/>
    <dgm:cxn modelId="{DDBD5578-A386-4B8D-8BE5-C6D5DFF594A0}" type="presParOf" srcId="{A7FAA29A-0D90-47F5-976D-6D9907079A91}" destId="{736D51BC-584A-4FF8-971F-315CFB49296D}" srcOrd="2" destOrd="0" presId="urn:microsoft.com/office/officeart/2018/2/layout/IconLabelDescriptionList"/>
    <dgm:cxn modelId="{F41E6148-4792-437E-BAD8-2FDCA0D35921}" type="presParOf" srcId="{A7FAA29A-0D90-47F5-976D-6D9907079A91}" destId="{F596B127-97AF-4995-A5F7-F29511F1674F}" srcOrd="3" destOrd="0" presId="urn:microsoft.com/office/officeart/2018/2/layout/IconLabelDescriptionList"/>
    <dgm:cxn modelId="{41BBE45B-B4BF-414E-AE98-E288C15DF712}" type="presParOf" srcId="{A7FAA29A-0D90-47F5-976D-6D9907079A91}" destId="{17960A57-5DB4-4E6B-B1BA-7D421AA844D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480B4-F0D1-4639-88A7-F6A20E41F45B}">
      <dsp:nvSpPr>
        <dsp:cNvPr id="0" name=""/>
        <dsp:cNvSpPr/>
      </dsp:nvSpPr>
      <dsp:spPr>
        <a:xfrm>
          <a:off x="0" y="0"/>
          <a:ext cx="642034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4955A-643C-4E8A-9746-9BF5316CD03C}">
      <dsp:nvSpPr>
        <dsp:cNvPr id="0" name=""/>
        <dsp:cNvSpPr/>
      </dsp:nvSpPr>
      <dsp:spPr>
        <a:xfrm>
          <a:off x="0" y="0"/>
          <a:ext cx="6420347" cy="11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latin typeface="Times New Roman"/>
              <a:cs typeface="Times New Roman"/>
            </a:rPr>
            <a:t>Technology </a:t>
          </a:r>
          <a:r>
            <a:rPr lang="en-CA" sz="2200" kern="1200" dirty="0">
              <a:latin typeface="Times New Roman"/>
              <a:cs typeface="Times New Roman"/>
            </a:rPr>
            <a:t>– teaching technology to seniors, ranging from basics to intermediate levels 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0"/>
        <a:ext cx="6420347" cy="1190925"/>
      </dsp:txXfrm>
    </dsp:sp>
    <dsp:sp modelId="{FC69E2AF-D75C-40BC-8FB6-474534545B13}">
      <dsp:nvSpPr>
        <dsp:cNvPr id="0" name=""/>
        <dsp:cNvSpPr/>
      </dsp:nvSpPr>
      <dsp:spPr>
        <a:xfrm>
          <a:off x="0" y="1190925"/>
          <a:ext cx="6420347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F6F45-C8F5-45DB-9645-4BCB50F6583C}">
      <dsp:nvSpPr>
        <dsp:cNvPr id="0" name=""/>
        <dsp:cNvSpPr/>
      </dsp:nvSpPr>
      <dsp:spPr>
        <a:xfrm>
          <a:off x="0" y="1190925"/>
          <a:ext cx="6420347" cy="11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latin typeface="Times New Roman"/>
              <a:cs typeface="Times New Roman"/>
            </a:rPr>
            <a:t>Awareness</a:t>
          </a:r>
          <a:r>
            <a:rPr lang="en-CA" sz="2200" kern="1200" dirty="0">
              <a:latin typeface="Times New Roman"/>
              <a:cs typeface="Times New Roman"/>
            </a:rPr>
            <a:t> – technology progression till date, related terminologies , devices and applications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1190925"/>
        <a:ext cx="6420347" cy="1190925"/>
      </dsp:txXfrm>
    </dsp:sp>
    <dsp:sp modelId="{EF99A904-DFB8-47B8-A045-D3543CBAE9EF}">
      <dsp:nvSpPr>
        <dsp:cNvPr id="0" name=""/>
        <dsp:cNvSpPr/>
      </dsp:nvSpPr>
      <dsp:spPr>
        <a:xfrm>
          <a:off x="0" y="2381851"/>
          <a:ext cx="6420347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785E4-802E-4274-80E2-464AE51A9653}">
      <dsp:nvSpPr>
        <dsp:cNvPr id="0" name=""/>
        <dsp:cNvSpPr/>
      </dsp:nvSpPr>
      <dsp:spPr>
        <a:xfrm>
          <a:off x="0" y="2381851"/>
          <a:ext cx="6420347" cy="11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latin typeface="Times New Roman"/>
              <a:cs typeface="Times New Roman"/>
            </a:rPr>
            <a:t>Cultural Connections –</a:t>
          </a:r>
          <a:r>
            <a:rPr lang="en-CA" sz="2200" kern="1200" dirty="0">
              <a:latin typeface="Times New Roman"/>
              <a:cs typeface="Times New Roman"/>
            </a:rPr>
            <a:t> participants from across cultures during, and exchange of cultural insights during engagement sessions particularly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2381851"/>
        <a:ext cx="6420347" cy="1190925"/>
      </dsp:txXfrm>
    </dsp:sp>
    <dsp:sp modelId="{1CE630C7-2FA2-4323-A5A7-0AAA66322BAF}">
      <dsp:nvSpPr>
        <dsp:cNvPr id="0" name=""/>
        <dsp:cNvSpPr/>
      </dsp:nvSpPr>
      <dsp:spPr>
        <a:xfrm>
          <a:off x="0" y="3572777"/>
          <a:ext cx="6420347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75568-F5B5-4AE9-8E11-0856D498400C}">
      <dsp:nvSpPr>
        <dsp:cNvPr id="0" name=""/>
        <dsp:cNvSpPr/>
      </dsp:nvSpPr>
      <dsp:spPr>
        <a:xfrm>
          <a:off x="0" y="3572777"/>
          <a:ext cx="6420347" cy="11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latin typeface="Times New Roman"/>
              <a:cs typeface="Times New Roman"/>
            </a:rPr>
            <a:t>Recreation </a:t>
          </a:r>
          <a:r>
            <a:rPr lang="en-CA" sz="2200" kern="1200" dirty="0">
              <a:latin typeface="Times New Roman"/>
              <a:cs typeface="Times New Roman"/>
            </a:rPr>
            <a:t>– sessions act as not only a medium of learning new skills but also as a recreational platform, giving a boost to your mental &amp; physical health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572777"/>
        <a:ext cx="6420347" cy="1190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9BC4-3B1E-466F-BF64-E7C0D1661DBF}">
      <dsp:nvSpPr>
        <dsp:cNvPr id="0" name=""/>
        <dsp:cNvSpPr/>
      </dsp:nvSpPr>
      <dsp:spPr>
        <a:xfrm>
          <a:off x="13137" y="0"/>
          <a:ext cx="1094944" cy="92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74188-C679-4B91-9854-26C7A693504E}">
      <dsp:nvSpPr>
        <dsp:cNvPr id="0" name=""/>
        <dsp:cNvSpPr/>
      </dsp:nvSpPr>
      <dsp:spPr>
        <a:xfrm>
          <a:off x="13137" y="1089547"/>
          <a:ext cx="3128412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700" kern="1200">
              <a:latin typeface="Times"/>
              <a:cs typeface="Times"/>
            </a:rPr>
            <a:t>Pre – Sessions</a:t>
          </a:r>
          <a:endParaRPr lang="en-US" sz="2700" kern="1200">
            <a:latin typeface="Times"/>
            <a:cs typeface="Times"/>
          </a:endParaRPr>
        </a:p>
      </dsp:txBody>
      <dsp:txXfrm>
        <a:off x="13137" y="1089547"/>
        <a:ext cx="3128412" cy="396411"/>
      </dsp:txXfrm>
    </dsp:sp>
    <dsp:sp modelId="{4A7F1B19-08AF-427E-9092-602736014144}">
      <dsp:nvSpPr>
        <dsp:cNvPr id="0" name=""/>
        <dsp:cNvSpPr/>
      </dsp:nvSpPr>
      <dsp:spPr>
        <a:xfrm>
          <a:off x="13137" y="1562511"/>
          <a:ext cx="3128412" cy="29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Planning for Cohort/Sessions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Content Designing 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Marketing /Communication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Addressing of Enquiries &amp; Filling of Intake Form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Helping seniors download Zoom Application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Setting up of Zoom Meeting &amp; Link Generation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Registration Confirmation &amp; Welcome Email along with session joining details </a:t>
          </a:r>
          <a:endParaRPr lang="en-US" sz="1700" b="0" kern="1200">
            <a:latin typeface="Times"/>
            <a:cs typeface="Times"/>
          </a:endParaRPr>
        </a:p>
      </dsp:txBody>
      <dsp:txXfrm>
        <a:off x="13137" y="1562511"/>
        <a:ext cx="3128412" cy="2972912"/>
      </dsp:txXfrm>
    </dsp:sp>
    <dsp:sp modelId="{5C604806-0872-48C4-BDE0-0F3EED243A85}">
      <dsp:nvSpPr>
        <dsp:cNvPr id="0" name=""/>
        <dsp:cNvSpPr/>
      </dsp:nvSpPr>
      <dsp:spPr>
        <a:xfrm>
          <a:off x="3689021" y="0"/>
          <a:ext cx="1094944" cy="92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9E638-5766-49BD-826E-859DA84F4EAB}">
      <dsp:nvSpPr>
        <dsp:cNvPr id="0" name=""/>
        <dsp:cNvSpPr/>
      </dsp:nvSpPr>
      <dsp:spPr>
        <a:xfrm>
          <a:off x="3689021" y="1089547"/>
          <a:ext cx="3128412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700" kern="1200">
              <a:latin typeface="Times"/>
              <a:cs typeface="Times"/>
            </a:rPr>
            <a:t>During Sessions</a:t>
          </a:r>
          <a:endParaRPr lang="en-US" sz="2700" kern="1200">
            <a:latin typeface="Times"/>
            <a:cs typeface="Times"/>
          </a:endParaRPr>
        </a:p>
      </dsp:txBody>
      <dsp:txXfrm>
        <a:off x="3689021" y="1089547"/>
        <a:ext cx="3128412" cy="396411"/>
      </dsp:txXfrm>
    </dsp:sp>
    <dsp:sp modelId="{79BFE7DA-BEBF-4448-BAE7-C3A376DBDE26}">
      <dsp:nvSpPr>
        <dsp:cNvPr id="0" name=""/>
        <dsp:cNvSpPr/>
      </dsp:nvSpPr>
      <dsp:spPr>
        <a:xfrm>
          <a:off x="3689021" y="1562511"/>
          <a:ext cx="3128412" cy="29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Sessions starts 15 minutes prior to ease off joining process and address participants queries 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Facilitation of content for 2 hrs at a pace and language suitable to seniors 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Revision of prior session content from </a:t>
          </a:r>
          <a:r>
            <a:rPr lang="en-CA" sz="1700" b="0" kern="1200" baseline="30000">
              <a:latin typeface="Times"/>
              <a:cs typeface="Times"/>
            </a:rPr>
            <a:t>2nd</a:t>
          </a:r>
          <a:r>
            <a:rPr lang="en-CA" sz="1700" b="0" kern="1200">
              <a:latin typeface="Times"/>
              <a:cs typeface="Times"/>
            </a:rPr>
            <a:t> session onwards 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Addressing of queries from pre-session</a:t>
          </a:r>
          <a:endParaRPr lang="en-US" sz="1700" b="0" kern="1200">
            <a:latin typeface="Times"/>
            <a:cs typeface="Times"/>
          </a:endParaRPr>
        </a:p>
      </dsp:txBody>
      <dsp:txXfrm>
        <a:off x="3689021" y="1562511"/>
        <a:ext cx="3128412" cy="2972912"/>
      </dsp:txXfrm>
    </dsp:sp>
    <dsp:sp modelId="{25170390-D1F2-423E-B7EF-227D26C3D0D6}">
      <dsp:nvSpPr>
        <dsp:cNvPr id="0" name=""/>
        <dsp:cNvSpPr/>
      </dsp:nvSpPr>
      <dsp:spPr>
        <a:xfrm>
          <a:off x="7364906" y="0"/>
          <a:ext cx="1094944" cy="92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D51BC-584A-4FF8-971F-315CFB49296D}">
      <dsp:nvSpPr>
        <dsp:cNvPr id="0" name=""/>
        <dsp:cNvSpPr/>
      </dsp:nvSpPr>
      <dsp:spPr>
        <a:xfrm>
          <a:off x="7364906" y="1089547"/>
          <a:ext cx="3128412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700" kern="1200">
              <a:latin typeface="Times"/>
              <a:cs typeface="Times"/>
            </a:rPr>
            <a:t>Post-Sessions </a:t>
          </a:r>
          <a:endParaRPr lang="en-US" sz="2700" kern="1200">
            <a:latin typeface="Times"/>
            <a:cs typeface="Times"/>
          </a:endParaRPr>
        </a:p>
      </dsp:txBody>
      <dsp:txXfrm>
        <a:off x="7364906" y="1089547"/>
        <a:ext cx="3128412" cy="396411"/>
      </dsp:txXfrm>
    </dsp:sp>
    <dsp:sp modelId="{17960A57-5DB4-4E6B-B1BA-7D421AA844DC}">
      <dsp:nvSpPr>
        <dsp:cNvPr id="0" name=""/>
        <dsp:cNvSpPr/>
      </dsp:nvSpPr>
      <dsp:spPr>
        <a:xfrm>
          <a:off x="7364906" y="1562511"/>
          <a:ext cx="3128412" cy="29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Sharing sessions recording links, for recollection and practice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Reminder of session each time with joining details, to aid convenience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Feedback form from participants, providing insights of success stories &amp; learnings 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Courier the training material with gift cards for reference, as a token of appreciation </a:t>
          </a:r>
          <a:endParaRPr lang="en-US" sz="1700" b="0" kern="1200">
            <a:latin typeface="Times"/>
            <a:cs typeface="Time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>
              <a:latin typeface="Times"/>
              <a:cs typeface="Times"/>
            </a:rPr>
            <a:t>Engagement Sessions </a:t>
          </a:r>
          <a:endParaRPr lang="en-US" sz="1700" b="0" kern="1200">
            <a:latin typeface="Times"/>
            <a:cs typeface="Times"/>
          </a:endParaRPr>
        </a:p>
      </dsp:txBody>
      <dsp:txXfrm>
        <a:off x="7364906" y="1562511"/>
        <a:ext cx="3128412" cy="297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BE9E-4043-4036-8F2F-A988AC8C3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BDEED-B3AF-447A-876A-5A24B34F6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9C1A8-4F11-4105-97B5-12B40843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7214-B556-4E20-AE1F-554936E8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FB07-9530-4DB2-B21F-7593EDCD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17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E3B8-209B-4C60-B88F-B01C7AF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11B90-37AC-45F6-97DE-54AC880DC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D7B0-8C4F-4F54-A69C-EEA302C0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5637-23B2-43F2-9354-CA677A87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C53FA-3223-4782-ADCC-3CDE7E2D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6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DE82F-7C5E-4205-B9B3-4CF23763B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79DB2-BB95-4397-956A-043B24992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9BBA3-C5C0-4FEF-909B-C2A58230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02B5-7E44-4911-B865-DA35315E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72D0-5E4F-4252-8ADF-5FC54DDE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59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86AF-6AEB-4641-9A99-8E66986E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AA4A-2548-4003-B1D4-AC7E2F4E1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9BF6-6AFE-46D8-BA4F-3B71AD49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4A79-5140-474A-ACCF-D104BFDA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0B1C5-499C-47CD-887A-91DC24A0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6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5770-0558-40AC-8130-B8DB2EEB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580F3-81E0-4EDA-BFF4-3C2B311F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3A6B2-BBE0-4715-B325-72BFC92D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EA9EA-1212-41AA-9C85-3E7BD695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220A-C051-472A-BDA8-3542C254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45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1003-4CE8-49A1-B7E0-83C1E143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715E-21A1-42BE-9774-88D3F5D24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C481E-E799-4301-9BD3-841124C32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B3A39-A69C-449C-A92C-F7127C8B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3CA0D-64F3-412E-9F42-87900F54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E00E0-FCA8-4F78-917C-67A40ADD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82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2A25-5368-4BC0-B2A4-B3E3E60F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AB54B-F08D-417D-A749-289AF7B6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9BE10-EE74-470D-AF2F-C679F1980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0106E-7390-4AA7-ABE7-D732EFEC8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2A484-D64C-42A5-B4BC-87C6B1C6A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C24A0-7B7A-455B-9B00-A7D8B0A7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00416-A9B3-42A2-A15E-E31E60CE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F3D31-BA9E-416E-9A40-48559A67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75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8D73-3B40-4B7E-8DB6-DD28ABD0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AA5E3-902C-4A27-AA4C-C726ADD9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72373-80AD-4D73-86A6-0A6D855A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E5EA2-2387-4601-B4AA-9879E8AC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6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86190-8D11-4CDF-ABA2-53777B5F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F7546-CD2B-49DA-A3CA-2193F0E1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2CBB2-709C-439F-8440-C2F60B5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2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ABB2-8ACD-4C0F-91F2-543B2C3F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DC9F3-2FA8-4D9F-AE08-B1401DE4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138C3-F2A4-4D60-8315-801F24E84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4C54A-5E95-470A-8578-267865FF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A9C79-35EA-4BF8-881F-EA9EC29E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5D125-F12D-47C3-8065-009EB279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9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1349-CE20-4EB4-9730-B66B29B3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6C691-9327-41A4-AEE6-9041DCD35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6FADF-BFAA-48CC-B844-476E73AA9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73A41-41DC-4624-BE3E-4FEF7CD1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DBBD6-D8DF-437E-A643-EBFE94E4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B356F-3FCE-4D6B-BC05-48A13AE1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79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C28A1-66CB-4AB4-9926-8CF721CE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C9043-2D92-49A7-9D39-9B450BD1D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5D55-EF12-4265-9EBF-1D0BA0F1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2D1C-BA74-49A8-B575-DFF73E0217A3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DC2C0-5D10-454A-93A7-028206EC1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20EA-E87C-488B-88D8-CC5B922B4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DB71-D5A8-4B80-8D50-B837A32C0B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17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B866-141F-4583-871F-1B26A035E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616" y="2945179"/>
            <a:ext cx="9144000" cy="927977"/>
          </a:xfrm>
        </p:spPr>
        <p:txBody>
          <a:bodyPr>
            <a:normAutofit fontScale="90000"/>
          </a:bodyPr>
          <a:lstStyle/>
          <a:p>
            <a:pPr algn="l"/>
            <a:r>
              <a:rPr lang="en-CA" sz="3200" dirty="0">
                <a:latin typeface="Times New Roman"/>
                <a:cs typeface="Times New Roman"/>
              </a:rPr>
              <a:t>Seniors Engagement </a:t>
            </a:r>
            <a:r>
              <a:rPr lang="en-CA" sz="3200" dirty="0">
                <a:latin typeface="Times New Roman"/>
                <a:cs typeface="Times"/>
              </a:rPr>
              <a:t>Through</a:t>
            </a:r>
            <a:r>
              <a:rPr lang="en-CA" sz="3200" dirty="0">
                <a:latin typeface="Times New Roman"/>
                <a:cs typeface="Times New Roman"/>
              </a:rPr>
              <a:t> Technology</a:t>
            </a:r>
            <a:br>
              <a:rPr lang="en-CA" sz="4100" dirty="0">
                <a:latin typeface="Times New Roman"/>
                <a:cs typeface="Times New Roman"/>
              </a:rPr>
            </a:br>
            <a:r>
              <a:rPr lang="en-CA" sz="4100" dirty="0">
                <a:latin typeface="Times New Roman"/>
                <a:cs typeface="Times New Roman"/>
              </a:rPr>
              <a:t>   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B0CEE-3B20-42D6-BD52-16042267A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247" y="3414694"/>
            <a:ext cx="9144000" cy="572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CA" sz="2000" dirty="0">
                <a:latin typeface="Times New Roman"/>
                <a:cs typeface="Times New Roman"/>
              </a:rPr>
              <a:t>Sub-Initiative by PICS, under SISSIP Network</a:t>
            </a: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0214783-995F-434F-B64E-87A91C0E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t="35496" r="13865" b="37786"/>
          <a:stretch/>
        </p:blipFill>
        <p:spPr>
          <a:xfrm>
            <a:off x="10049068" y="89091"/>
            <a:ext cx="1912777" cy="745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C4309E-2B62-48AE-9955-61D1705BE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4" y="12115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9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DAA54-8E3F-4B0B-965A-4BB1E69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947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Bodoni MT"/>
              </a:rPr>
              <a:t>Success Stories - Cohort 1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3D72B-1971-47F2-BE4E-A9AAE4491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200" dirty="0">
                <a:latin typeface="Times New Roman"/>
                <a:cs typeface="Times New Roman"/>
              </a:rPr>
              <a:t>A group of 15 seniors participated in the cohort started  on Dec 7,2020</a:t>
            </a:r>
          </a:p>
          <a:p>
            <a:r>
              <a:rPr lang="en-CA" sz="2200" dirty="0">
                <a:latin typeface="Times New Roman"/>
                <a:cs typeface="Times New Roman"/>
              </a:rPr>
              <a:t>Demographics </a:t>
            </a: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Age : 55 -75 </a:t>
            </a:r>
            <a:r>
              <a:rPr lang="en-CA" sz="2200" dirty="0" err="1">
                <a:latin typeface="Times New Roman"/>
                <a:cs typeface="Times New Roman"/>
              </a:rPr>
              <a:t>yrs</a:t>
            </a:r>
            <a:endParaRPr lang="en-CA" sz="2200">
              <a:latin typeface="Times New Roman"/>
              <a:cs typeface="Times New Roman"/>
            </a:endParaRP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Male -2 , Female – 13</a:t>
            </a: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Ethnicity – South Asian (All)</a:t>
            </a:r>
          </a:p>
          <a:p>
            <a:pPr lvl="1"/>
            <a:endParaRPr lang="en-CA" sz="2200" dirty="0">
              <a:latin typeface="Times New Roman"/>
              <a:cs typeface="Times New Roman"/>
            </a:endParaRPr>
          </a:p>
          <a:p>
            <a:r>
              <a:rPr lang="en-CA" sz="2200" dirty="0">
                <a:latin typeface="Times New Roman"/>
                <a:cs typeface="Times New Roman"/>
              </a:rPr>
              <a:t>Content Delivery – Punjabi &amp; English </a:t>
            </a:r>
          </a:p>
          <a:p>
            <a:r>
              <a:rPr lang="en-CA" sz="2200" dirty="0">
                <a:latin typeface="Times New Roman"/>
                <a:cs typeface="Times New Roman"/>
              </a:rPr>
              <a:t>Duration – 5 weeks </a:t>
            </a:r>
          </a:p>
          <a:p>
            <a:pPr marL="0" indent="0">
              <a:buNone/>
            </a:pPr>
            <a:endParaRPr lang="en-CA" sz="2200" dirty="0">
              <a:latin typeface="Times New Roman"/>
              <a:cs typeface="Times New Roman"/>
            </a:endParaRPr>
          </a:p>
          <a:p>
            <a:pPr lvl="1"/>
            <a:endParaRPr lang="en-CA" sz="2200">
              <a:cs typeface="Calibri" panose="020F0502020204030204"/>
            </a:endParaRPr>
          </a:p>
          <a:p>
            <a:endParaRPr lang="en-CA" sz="2200">
              <a:cs typeface="Calibri" panose="020F0502020204030204"/>
            </a:endParaRPr>
          </a:p>
        </p:txBody>
      </p:sp>
      <p:pic>
        <p:nvPicPr>
          <p:cNvPr id="6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BD0F8CD-E4C2-4842-9246-3BF36E3BA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t="35496" r="13865" b="37786"/>
          <a:stretch/>
        </p:blipFill>
        <p:spPr>
          <a:xfrm>
            <a:off x="10356980" y="154406"/>
            <a:ext cx="1688841" cy="658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5168F-A257-4B79-88C5-E6A13C1FB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0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F0BE-7FB2-415A-AF4B-BE51C898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118" y="2619810"/>
            <a:ext cx="10515600" cy="1325563"/>
          </a:xfrm>
        </p:spPr>
        <p:txBody>
          <a:bodyPr/>
          <a:lstStyle/>
          <a:p>
            <a:r>
              <a:rPr lang="en-US" dirty="0">
                <a:latin typeface="Bodoni MT"/>
                <a:cs typeface="Calibri Light"/>
              </a:rPr>
              <a:t>Feedbacks Form Excerpts</a:t>
            </a:r>
            <a:endParaRPr lang="en-US" dirty="0">
              <a:latin typeface="Bodoni MT"/>
            </a:endParaRPr>
          </a:p>
        </p:txBody>
      </p:sp>
      <p:pic>
        <p:nvPicPr>
          <p:cNvPr id="3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19EA4AB-6A94-4C52-9DD9-6E184498A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t="35496" r="13865" b="37786"/>
          <a:stretch/>
        </p:blipFill>
        <p:spPr>
          <a:xfrm>
            <a:off x="10356980" y="154406"/>
            <a:ext cx="1688841" cy="658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B9DF31-6692-43DA-9135-6B7E651B9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3309B-1549-49FC-8194-39860A03B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4" t="9931" r="8010" b="16599"/>
          <a:stretch/>
        </p:blipFill>
        <p:spPr>
          <a:xfrm>
            <a:off x="1921017" y="434701"/>
            <a:ext cx="8786851" cy="59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B98554-171F-4344-8699-84CB01C35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18"/>
          <a:stretch/>
        </p:blipFill>
        <p:spPr>
          <a:xfrm>
            <a:off x="687854" y="433410"/>
            <a:ext cx="10137799" cy="6272234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988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4799A3-AB1A-4D03-B1B2-8CE5C4E0E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19"/>
          <a:stretch/>
        </p:blipFill>
        <p:spPr>
          <a:xfrm>
            <a:off x="-366420" y="235081"/>
            <a:ext cx="11171196" cy="6908973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392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C3875F-A213-4718-9B33-697FB5251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6" r="685"/>
          <a:stretch/>
        </p:blipFill>
        <p:spPr>
          <a:xfrm>
            <a:off x="-432684" y="83517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310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C24276-98BC-4D9D-866F-FFB36C33C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12" r="2368" b="2"/>
          <a:stretch/>
        </p:blipFill>
        <p:spPr>
          <a:xfrm>
            <a:off x="787314" y="54297"/>
            <a:ext cx="10053702" cy="6801379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128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64116A-F7AC-47FE-8D84-8BEB5D874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62" t="9604" r="8226" b="762"/>
          <a:stretch/>
        </p:blipFill>
        <p:spPr>
          <a:xfrm>
            <a:off x="2776603" y="187901"/>
            <a:ext cx="7292225" cy="614711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709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F1B88-DEBE-480E-A99C-4FB1C6EE4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0" t="12789" r="8087" b="12245"/>
          <a:stretch/>
        </p:blipFill>
        <p:spPr>
          <a:xfrm>
            <a:off x="2972876" y="643468"/>
            <a:ext cx="79774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CBE19-2867-4D18-BD21-1DDB29854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4" t="5324" r="7704" b="9931"/>
          <a:stretch/>
        </p:blipFill>
        <p:spPr>
          <a:xfrm>
            <a:off x="3406330" y="643468"/>
            <a:ext cx="71105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D581B-18FC-48A5-B22F-BA5FE316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80" y="918358"/>
            <a:ext cx="4840010" cy="1807305"/>
          </a:xfrm>
        </p:spPr>
        <p:txBody>
          <a:bodyPr>
            <a:normAutofit/>
          </a:bodyPr>
          <a:lstStyle/>
          <a:p>
            <a:r>
              <a:rPr lang="en-CA">
                <a:latin typeface="Bodoni MT"/>
              </a:rPr>
              <a:t>Vision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2E5DAD7-57ED-41CB-97F5-A2D27CFFB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9" r="16339" b="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D1778-D896-40EF-8C70-F1366F90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CA" sz="2000">
                <a:latin typeface="Times New Roman"/>
                <a:cs typeface="Calibri"/>
              </a:rPr>
              <a:t>Is an initiative dedicated to educating and supporting seniors in use of technology to enhance social connections and engagement within the community and their personal network. </a:t>
            </a:r>
          </a:p>
          <a:p>
            <a:pPr marL="0" indent="0">
              <a:buNone/>
            </a:pPr>
            <a:endParaRPr lang="en-CA" sz="2000">
              <a:latin typeface="Times New Roman"/>
              <a:cs typeface="Calibri"/>
            </a:endParaRPr>
          </a:p>
          <a:p>
            <a:r>
              <a:rPr lang="en-CA" sz="2000">
                <a:latin typeface="Times New Roman"/>
                <a:cs typeface="Calibri"/>
              </a:rPr>
              <a:t>The focus of SETT is to ensure seniors receive accessible technology support and training that is inclusive and simplified for their understanding. </a:t>
            </a:r>
          </a:p>
        </p:txBody>
      </p:sp>
      <p:pic>
        <p:nvPicPr>
          <p:cNvPr id="6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262C61C-CBA3-47C1-A537-7FEF91001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5" t="35496" r="13865" b="37786"/>
          <a:stretch/>
        </p:blipFill>
        <p:spPr>
          <a:xfrm>
            <a:off x="10356980" y="154406"/>
            <a:ext cx="1688841" cy="658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21C14-D8AC-42E4-A6E7-252260A87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62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D90F6-4FFB-46C4-ABC8-352A66D9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51974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>
                <a:latin typeface="Bodoni MT"/>
              </a:rPr>
              <a:t>Inviting Feedbacks &amp; Suggestions</a:t>
            </a:r>
            <a:br>
              <a:rPr lang="en-US" sz="3700" dirty="0">
                <a:latin typeface="Bodoni MT"/>
                <a:cs typeface="Calibri Light"/>
              </a:rPr>
            </a:br>
            <a:r>
              <a:rPr lang="en-US" sz="3700" dirty="0">
                <a:latin typeface="Bodoni MT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B3179-2617-4C9E-949D-DC1E22C1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4" r="-7" b="31939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443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EEC7A-D7FF-4263-85BF-6B39BFE4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latin typeface="Times New Roman"/>
                <a:cs typeface="Times New Roman"/>
              </a:rPr>
              <a:t>CCAARRTT Barriers Addressed</a:t>
            </a:r>
            <a:endParaRPr lang="en-US" dirty="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73243F0-3528-44CC-87F9-9BD2BCC8D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436519"/>
              </p:ext>
            </p:extLst>
          </p:nvPr>
        </p:nvGraphicFramePr>
        <p:xfrm>
          <a:off x="4658456" y="953973"/>
          <a:ext cx="6420348" cy="476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77EC40D-3A1F-44B7-A901-BD0E1CD939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45" t="35496" r="13865" b="37786"/>
          <a:stretch/>
        </p:blipFill>
        <p:spPr>
          <a:xfrm>
            <a:off x="10356980" y="154406"/>
            <a:ext cx="1688841" cy="658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BBE10-1651-4040-B0E0-5519F4026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9A29D-8220-4936-BAE8-7ECE975E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CA" dirty="0">
                <a:latin typeface="Bodoni MT"/>
              </a:rPr>
              <a:t>Highlights </a:t>
            </a:r>
            <a:endParaRPr lang="en-CA">
              <a:latin typeface="Bodoni 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39031-C88D-49F7-800B-67E8ECC65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5"/>
          <a:stretch/>
        </p:blipFill>
        <p:spPr>
          <a:xfrm>
            <a:off x="167015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F3CDB-CD08-47CD-8DB5-C1661436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CA" sz="2000" dirty="0">
                <a:latin typeface="Times New Roman"/>
                <a:cs typeface="Times New Roman"/>
              </a:rPr>
              <a:t>Learn new digital skills seniors can instantly apply everyday</a:t>
            </a:r>
          </a:p>
          <a:p>
            <a:pPr lvl="0"/>
            <a:r>
              <a:rPr lang="en-CA" sz="2000" dirty="0">
                <a:latin typeface="Times New Roman"/>
                <a:cs typeface="Times New Roman"/>
              </a:rPr>
              <a:t>1-month classes providing practical knowledge of Computers and Internet</a:t>
            </a:r>
            <a:endParaRPr lang="en-CA" sz="2000">
              <a:latin typeface="Times New Roman"/>
              <a:cs typeface="Times New Roman"/>
            </a:endParaRPr>
          </a:p>
          <a:p>
            <a:pPr lvl="0"/>
            <a:r>
              <a:rPr lang="en-CA" sz="2000" dirty="0">
                <a:latin typeface="Times New Roman"/>
                <a:cs typeface="Times New Roman"/>
              </a:rPr>
              <a:t>Multi-lingual program delivered in English, Hindi &amp; Punjabi</a:t>
            </a:r>
            <a:endParaRPr lang="en-CA" sz="2000">
              <a:latin typeface="Times New Roman"/>
              <a:cs typeface="Times New Roman"/>
            </a:endParaRPr>
          </a:p>
          <a:p>
            <a:pPr lvl="0"/>
            <a:r>
              <a:rPr lang="en-CA" sz="2000" dirty="0">
                <a:latin typeface="Times New Roman"/>
                <a:cs typeface="Times New Roman"/>
              </a:rPr>
              <a:t>Course designed by experts to facilitate easy learning</a:t>
            </a:r>
            <a:endParaRPr lang="en-CA" sz="2000">
              <a:latin typeface="Times New Roman"/>
              <a:cs typeface="Times New Roman"/>
            </a:endParaRPr>
          </a:p>
          <a:p>
            <a:pPr lvl="0"/>
            <a:r>
              <a:rPr lang="en-CA" sz="2000" dirty="0">
                <a:latin typeface="Times New Roman"/>
                <a:cs typeface="Times New Roman"/>
              </a:rPr>
              <a:t>Eligibility Criteria: Senior Citizens (55 </a:t>
            </a:r>
            <a:r>
              <a:rPr lang="en-CA" sz="2000" dirty="0" err="1">
                <a:latin typeface="Times New Roman"/>
                <a:cs typeface="Times New Roman"/>
              </a:rPr>
              <a:t>yrs</a:t>
            </a:r>
            <a:r>
              <a:rPr lang="en-CA" sz="2000" dirty="0">
                <a:latin typeface="Times New Roman"/>
                <a:cs typeface="Times New Roman"/>
              </a:rPr>
              <a:t>+), residents of Surrey</a:t>
            </a:r>
            <a:endParaRPr lang="en-CA" sz="2000">
              <a:latin typeface="Times New Roman"/>
              <a:cs typeface="Times New Roman"/>
            </a:endParaRPr>
          </a:p>
          <a:p>
            <a:endParaRPr lang="en-CA" sz="2000"/>
          </a:p>
        </p:txBody>
      </p:sp>
      <p:pic>
        <p:nvPicPr>
          <p:cNvPr id="8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71C42AC-F569-4637-945B-02195AC32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5" t="35496" r="13865" b="37786"/>
          <a:stretch/>
        </p:blipFill>
        <p:spPr>
          <a:xfrm>
            <a:off x="10356980" y="154406"/>
            <a:ext cx="1688841" cy="65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5BA4BC-134A-4259-9208-51D28F62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26552-15CD-4E7A-8A58-14BBB092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CA" dirty="0" err="1">
                <a:latin typeface="Bodoni MT"/>
              </a:rPr>
              <a:t>Ipad</a:t>
            </a:r>
            <a:r>
              <a:rPr lang="en-CA" dirty="0">
                <a:latin typeface="Bodoni MT"/>
              </a:rPr>
              <a:t> Loaning Program </a:t>
            </a:r>
            <a:endParaRPr lang="en-CA">
              <a:latin typeface="Bodoni MT"/>
            </a:endParaRPr>
          </a:p>
        </p:txBody>
      </p:sp>
      <p:pic>
        <p:nvPicPr>
          <p:cNvPr id="4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0EF4F020-CD02-4C14-AE76-BE59B70E2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6" r="2226"/>
          <a:stretch/>
        </p:blipFill>
        <p:spPr>
          <a:xfrm>
            <a:off x="887261" y="104394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1B05-03D0-4288-B3C3-B6A6BACC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200" dirty="0">
                <a:latin typeface="Times New Roman"/>
                <a:cs typeface="Times New Roman"/>
              </a:rPr>
              <a:t>Seniors can also receive hardware (iPads) through a loaning program to be able to participate in the project, who otherwise might not have resources to do so. </a:t>
            </a:r>
          </a:p>
          <a:p>
            <a:r>
              <a:rPr lang="en-CA" sz="2200" dirty="0">
                <a:latin typeface="Times New Roman"/>
                <a:cs typeface="Times New Roman"/>
              </a:rPr>
              <a:t>Initially loaned for 6 months, which can be further extended to another 6 months</a:t>
            </a:r>
          </a:p>
          <a:p>
            <a:r>
              <a:rPr lang="en-CA" sz="2200" dirty="0">
                <a:latin typeface="Times New Roman"/>
                <a:cs typeface="Times New Roman"/>
              </a:rPr>
              <a:t>No charges applicable for the </a:t>
            </a:r>
            <a:r>
              <a:rPr lang="en-CA" sz="2200" dirty="0" err="1">
                <a:latin typeface="Times New Roman"/>
                <a:cs typeface="Times New Roman"/>
              </a:rPr>
              <a:t>ipads</a:t>
            </a:r>
            <a:endParaRPr lang="en-CA" sz="2200">
              <a:latin typeface="Times New Roman"/>
              <a:cs typeface="Times New Roman"/>
            </a:endParaRPr>
          </a:p>
          <a:p>
            <a:endParaRPr lang="en-CA" sz="2200"/>
          </a:p>
        </p:txBody>
      </p:sp>
      <p:pic>
        <p:nvPicPr>
          <p:cNvPr id="8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C704D66-C589-4AA1-BCF4-4ED2573C3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5" t="35496" r="13865" b="37786"/>
          <a:stretch/>
        </p:blipFill>
        <p:spPr>
          <a:xfrm>
            <a:off x="10356980" y="154406"/>
            <a:ext cx="1688841" cy="65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3E56D-08B7-4BE4-9581-C886147E5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BF6C1-BFE3-4D24-A69F-3DD6A0E8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97890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Bodoni MT"/>
              </a:rPr>
              <a:t>Course Structure</a:t>
            </a:r>
            <a:r>
              <a:rPr lang="en-US" sz="6600" dirty="0"/>
              <a:t> 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0C0AAD-3D11-4483-AA7A-96F99C152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721044"/>
              </p:ext>
            </p:extLst>
          </p:nvPr>
        </p:nvGraphicFramePr>
        <p:xfrm>
          <a:off x="4154465" y="709808"/>
          <a:ext cx="7737413" cy="540986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589148">
                  <a:extLst>
                    <a:ext uri="{9D8B030D-6E8A-4147-A177-3AD203B41FA5}">
                      <a16:colId xmlns:a16="http://schemas.microsoft.com/office/drawing/2014/main" val="485178341"/>
                    </a:ext>
                  </a:extLst>
                </a:gridCol>
                <a:gridCol w="887012">
                  <a:extLst>
                    <a:ext uri="{9D8B030D-6E8A-4147-A177-3AD203B41FA5}">
                      <a16:colId xmlns:a16="http://schemas.microsoft.com/office/drawing/2014/main" val="314348484"/>
                    </a:ext>
                  </a:extLst>
                </a:gridCol>
                <a:gridCol w="1617945">
                  <a:extLst>
                    <a:ext uri="{9D8B030D-6E8A-4147-A177-3AD203B41FA5}">
                      <a16:colId xmlns:a16="http://schemas.microsoft.com/office/drawing/2014/main" val="308619275"/>
                    </a:ext>
                  </a:extLst>
                </a:gridCol>
                <a:gridCol w="4643308">
                  <a:extLst>
                    <a:ext uri="{9D8B030D-6E8A-4147-A177-3AD203B41FA5}">
                      <a16:colId xmlns:a16="http://schemas.microsoft.com/office/drawing/2014/main" val="1382878512"/>
                    </a:ext>
                  </a:extLst>
                </a:gridCol>
              </a:tblGrid>
              <a:tr h="25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Week</a:t>
                      </a:r>
                      <a:endParaRPr lang="en-CA" sz="1000" b="0" cap="none" spc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Date</a:t>
                      </a:r>
                      <a:endParaRPr lang="en-CA" sz="1000" b="0" cap="none" spc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Time</a:t>
                      </a:r>
                      <a:endParaRPr lang="en-CA" sz="1000" b="0" cap="none" spc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Topics</a:t>
                      </a:r>
                      <a:endParaRPr lang="en-CA" sz="1000" b="0" cap="none" spc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39266"/>
                  </a:ext>
                </a:extLst>
              </a:tr>
              <a:tr h="40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Week 1</a:t>
                      </a: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Monday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Basics of Computers/Laptops , Learning &amp; Creation of Gmail Id’s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 anchor="ctr">
                    <a:lnL w="0" cmpd="sng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mpd="sng">
                      <a:noFill/>
                    </a:lnT>
                    <a:lnB w="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956152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Wednesday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76582"/>
                  </a:ext>
                </a:extLst>
              </a:tr>
              <a:tr h="40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Friday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17018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Week 2</a:t>
                      </a: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Monday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Internet Browsing , Tablets &amp; Phones Features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7385"/>
                  </a:ext>
                </a:extLst>
              </a:tr>
              <a:tr h="40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Wednesday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55682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Friday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96358"/>
                  </a:ext>
                </a:extLst>
              </a:tr>
              <a:tr h="40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Week 3</a:t>
                      </a: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Monday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Mobile Learning &amp; the know-how of Apps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096948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Wednesday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816916"/>
                  </a:ext>
                </a:extLst>
              </a:tr>
              <a:tr h="548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</a:rPr>
                        <a:t>Friday</a:t>
                      </a: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894584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Week 4</a:t>
                      </a: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Monday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Information about popular Apps for Seniors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Learning to Social Media such as – Facebook, </a:t>
                      </a:r>
                      <a:r>
                        <a:rPr lang="en-CA" sz="1200" b="1" cap="none" spc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Whats</a:t>
                      </a: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App, Instagram etc.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5338"/>
                  </a:ext>
                </a:extLst>
              </a:tr>
              <a:tr h="40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Wednesday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98600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Friday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31814"/>
                  </a:ext>
                </a:extLst>
              </a:tr>
              <a:tr h="40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</a:rPr>
                        <a:t>Week 5</a:t>
                      </a: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Monday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</a:rPr>
                        <a:t>Learn to set up Zoom Meetings to connect with family &amp; friends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093147"/>
                  </a:ext>
                </a:extLst>
              </a:tr>
              <a:tr h="236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Wednesday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259654"/>
                  </a:ext>
                </a:extLst>
              </a:tr>
              <a:tr h="40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Friday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00" cap="none" spc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10:00 AM – 12:00 PM</a:t>
                      </a:r>
                      <a:endParaRPr lang="en-CA" sz="1000" cap="none" spc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</a:endParaRPr>
                    </a:p>
                  </a:txBody>
                  <a:tcPr marL="50700" marR="50700" marT="43604" marB="4360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02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73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25E0E-7589-4730-9E82-8B9A2C44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A" sz="4000">
                <a:latin typeface="Calibri Light" panose="020F0302020204030204"/>
                <a:cs typeface="Calibri Light" panose="020F0302020204030204"/>
              </a:rPr>
              <a:t>Cohort Phases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03096D71-F554-4857-9180-E939C8685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398981"/>
              </p:ext>
            </p:extLst>
          </p:nvPr>
        </p:nvGraphicFramePr>
        <p:xfrm>
          <a:off x="932145" y="1413771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D93300A-5E34-4245-9A31-3228B06EAF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45" t="35496" r="13865" b="37786"/>
          <a:stretch/>
        </p:blipFill>
        <p:spPr>
          <a:xfrm>
            <a:off x="10792407" y="202077"/>
            <a:ext cx="1399593" cy="545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8A664-6966-4359-9AE9-05C454B0E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1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5CD0F-7E71-42BE-BBE9-EEEE6D7C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/>
              <a:t>Engagement Sessions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A460-BCC3-497F-9AD2-240EB4AB5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200" dirty="0">
                <a:latin typeface="Times New Roman"/>
                <a:cs typeface="Times New Roman"/>
              </a:rPr>
              <a:t>Idea is to keep the seniors engaged and act as a recreational medium</a:t>
            </a:r>
          </a:p>
          <a:p>
            <a:r>
              <a:rPr lang="en-CA" sz="2200" dirty="0">
                <a:latin typeface="Times New Roman"/>
                <a:cs typeface="Times New Roman"/>
              </a:rPr>
              <a:t>Organise activities like tech quizzes, games, etc.</a:t>
            </a:r>
            <a:endParaRPr lang="en-CA" sz="2200" dirty="0">
              <a:ea typeface="+mn-lt"/>
              <a:cs typeface="+mn-lt"/>
            </a:endParaRPr>
          </a:p>
          <a:p>
            <a:r>
              <a:rPr lang="en-CA" sz="2200" dirty="0">
                <a:latin typeface="Times New Roman"/>
                <a:cs typeface="Times New Roman"/>
              </a:rPr>
              <a:t>Also acts as a platform to raise their doubts around technology </a:t>
            </a:r>
            <a:endParaRPr lang="en-CA" dirty="0"/>
          </a:p>
          <a:p>
            <a:r>
              <a:rPr lang="en-CA" sz="2200" dirty="0">
                <a:latin typeface="Times New Roman"/>
                <a:cs typeface="Times New Roman"/>
              </a:rPr>
              <a:t>Moderator also provides technology related updates</a:t>
            </a:r>
          </a:p>
          <a:p>
            <a:r>
              <a:rPr lang="en-CA" sz="2200" dirty="0">
                <a:latin typeface="Times New Roman"/>
                <a:cs typeface="Times New Roman"/>
              </a:rPr>
              <a:t>Frequency – twice a month</a:t>
            </a:r>
          </a:p>
          <a:p>
            <a:endParaRPr lang="en-CA" sz="2200"/>
          </a:p>
        </p:txBody>
      </p:sp>
      <p:pic>
        <p:nvPicPr>
          <p:cNvPr id="6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1B080FC-A81D-4E95-BB44-60CACE177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t="35496" r="13865" b="37786"/>
          <a:stretch/>
        </p:blipFill>
        <p:spPr>
          <a:xfrm>
            <a:off x="10356980" y="154406"/>
            <a:ext cx="1688841" cy="658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1BD639-3207-426E-B120-DD38643C0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3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5056F-AD4D-4CD3-B7FD-B8AF29E0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4583941" cy="2414488"/>
          </a:xfrm>
        </p:spPr>
        <p:txBody>
          <a:bodyPr anchor="t">
            <a:normAutofit/>
          </a:bodyPr>
          <a:lstStyle/>
          <a:p>
            <a:r>
              <a:rPr lang="en-CA" sz="4200" dirty="0">
                <a:solidFill>
                  <a:srgbClr val="FFFFFF"/>
                </a:solidFill>
                <a:latin typeface="Bodoni MT"/>
              </a:rPr>
              <a:t>Communication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F116-8887-4A40-93A6-F994B6E8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200" dirty="0">
                <a:latin typeface="Times New Roman"/>
                <a:cs typeface="Times New Roman"/>
              </a:rPr>
              <a:t>Marketing of the initiative to reach out to the Target Audience </a:t>
            </a:r>
            <a:r>
              <a:rPr lang="en-CA" sz="2200" i="1" dirty="0">
                <a:latin typeface="Times New Roman"/>
                <a:cs typeface="Times New Roman"/>
              </a:rPr>
              <a:t>– primary &amp; secondary both</a:t>
            </a:r>
          </a:p>
          <a:p>
            <a:pPr marL="0" indent="0">
              <a:buNone/>
            </a:pPr>
            <a:endParaRPr lang="en-CA" sz="2200" dirty="0">
              <a:latin typeface="Times New Roman"/>
              <a:cs typeface="Times New Roman"/>
            </a:endParaRPr>
          </a:p>
          <a:p>
            <a:r>
              <a:rPr lang="en-CA" sz="2200" b="1" dirty="0">
                <a:latin typeface="Times New Roman"/>
                <a:cs typeface="Times New Roman"/>
              </a:rPr>
              <a:t>Marketing Channels</a:t>
            </a:r>
            <a:r>
              <a:rPr lang="en-CA" sz="2200" dirty="0">
                <a:latin typeface="Times New Roman"/>
                <a:cs typeface="Times New Roman"/>
              </a:rPr>
              <a:t> </a:t>
            </a: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Internal Communication –PICS</a:t>
            </a: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SISSIP Partners – Monthly Newsletters, In-program promotion</a:t>
            </a: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Digital Media reach out – Facebook, Instagram, Linked In, Website etc. </a:t>
            </a: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Community Partners – Assisted Living Facilities, Retirement Homes, Long Term Care Homes, Independent Living etc.</a:t>
            </a:r>
          </a:p>
          <a:p>
            <a:pPr lvl="1"/>
            <a:r>
              <a:rPr lang="en-CA" sz="2200" dirty="0">
                <a:latin typeface="Times New Roman"/>
                <a:cs typeface="Times New Roman"/>
              </a:rPr>
              <a:t>Ads in Radio &amp; Newspapers</a:t>
            </a:r>
          </a:p>
          <a:p>
            <a:pPr marL="457200" lvl="1" indent="0">
              <a:buNone/>
            </a:pPr>
            <a:endParaRPr lang="en-CA" sz="2200" dirty="0">
              <a:latin typeface="Times New Roman"/>
              <a:cs typeface="Times New Roman"/>
            </a:endParaRPr>
          </a:p>
        </p:txBody>
      </p:sp>
      <p:pic>
        <p:nvPicPr>
          <p:cNvPr id="6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D8690DE-E87D-4BC6-9775-45A863552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t="35496" r="13865" b="37786"/>
          <a:stretch/>
        </p:blipFill>
        <p:spPr>
          <a:xfrm>
            <a:off x="10500111" y="52858"/>
            <a:ext cx="1688841" cy="658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9FBD6-F3B0-41BD-AF61-CCDEE7D2C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6102227"/>
            <a:ext cx="1768610" cy="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1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756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Bodoni MT</vt:lpstr>
      <vt:lpstr>Calibri</vt:lpstr>
      <vt:lpstr>Calibri Light</vt:lpstr>
      <vt:lpstr>Times</vt:lpstr>
      <vt:lpstr>Times New Roman</vt:lpstr>
      <vt:lpstr>Office Theme</vt:lpstr>
      <vt:lpstr>Seniors Engagement Through Technology     </vt:lpstr>
      <vt:lpstr>Vision</vt:lpstr>
      <vt:lpstr>CCAARRTT Barriers Addressed</vt:lpstr>
      <vt:lpstr>Highlights </vt:lpstr>
      <vt:lpstr>Ipad Loaning Program </vt:lpstr>
      <vt:lpstr>Course Structure </vt:lpstr>
      <vt:lpstr>Cohort Phases</vt:lpstr>
      <vt:lpstr>Engagement Sessions</vt:lpstr>
      <vt:lpstr>Communication Plan</vt:lpstr>
      <vt:lpstr>Success Stories - Cohort 1</vt:lpstr>
      <vt:lpstr>Feedbacks Form Excerpts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Inviting Feedbacks &amp; Suggestions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Seniors Engagement Through Technology</dc:title>
  <dc:creator>Monisha Gupta</dc:creator>
  <cp:lastModifiedBy>Monisha Gupta</cp:lastModifiedBy>
  <cp:revision>205</cp:revision>
  <dcterms:created xsi:type="dcterms:W3CDTF">2021-01-18T19:54:12Z</dcterms:created>
  <dcterms:modified xsi:type="dcterms:W3CDTF">2021-01-21T19:37:10Z</dcterms:modified>
</cp:coreProperties>
</file>